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 id="2147483676" r:id="rId2"/>
    <p:sldMasterId id="2147483709" r:id="rId3"/>
  </p:sldMasterIdLst>
  <p:notesMasterIdLst>
    <p:notesMasterId r:id="rId22"/>
  </p:notesMasterIdLst>
  <p:handoutMasterIdLst>
    <p:handoutMasterId r:id="rId23"/>
  </p:handoutMasterIdLst>
  <p:sldIdLst>
    <p:sldId id="491" r:id="rId4"/>
    <p:sldId id="643" r:id="rId5"/>
    <p:sldId id="492" r:id="rId6"/>
    <p:sldId id="644" r:id="rId7"/>
    <p:sldId id="627" r:id="rId8"/>
    <p:sldId id="556" r:id="rId9"/>
    <p:sldId id="657" r:id="rId10"/>
    <p:sldId id="658" r:id="rId11"/>
    <p:sldId id="645" r:id="rId12"/>
    <p:sldId id="646" r:id="rId13"/>
    <p:sldId id="659" r:id="rId14"/>
    <p:sldId id="647" r:id="rId15"/>
    <p:sldId id="648" r:id="rId16"/>
    <p:sldId id="650" r:id="rId17"/>
    <p:sldId id="649" r:id="rId18"/>
    <p:sldId id="652" r:id="rId19"/>
    <p:sldId id="653" r:id="rId20"/>
    <p:sldId id="345" r:id="rId21"/>
  </p:sldIdLst>
  <p:sldSz cx="13004800" cy="9753600"/>
  <p:notesSz cx="6669088" cy="9872663"/>
  <p:defaultTextStyle>
    <a:defPPr>
      <a:defRPr lang="en-US"/>
    </a:defPPr>
    <a:lvl1pPr algn="l" rtl="0" fontAlgn="base">
      <a:lnSpc>
        <a:spcPts val="3000"/>
      </a:lnSpc>
      <a:spcBef>
        <a:spcPct val="0"/>
      </a:spcBef>
      <a:spcAft>
        <a:spcPct val="0"/>
      </a:spcAft>
      <a:defRPr sz="2000" kern="1200">
        <a:solidFill>
          <a:schemeClr val="tx1"/>
        </a:solidFill>
        <a:latin typeface="Arial" pitchFamily="-1" charset="0"/>
        <a:ea typeface="ヒラギノ角ゴ ProN W3" pitchFamily="-1" charset="-128"/>
        <a:cs typeface="ヒラギノ角ゴ ProN W3" pitchFamily="-1" charset="-128"/>
        <a:sym typeface="Arial" pitchFamily="-1" charset="0"/>
      </a:defRPr>
    </a:lvl1pPr>
    <a:lvl2pPr marL="457200" algn="l" rtl="0" fontAlgn="base">
      <a:lnSpc>
        <a:spcPts val="3000"/>
      </a:lnSpc>
      <a:spcBef>
        <a:spcPct val="0"/>
      </a:spcBef>
      <a:spcAft>
        <a:spcPct val="0"/>
      </a:spcAft>
      <a:defRPr sz="2000" kern="1200">
        <a:solidFill>
          <a:schemeClr val="tx1"/>
        </a:solidFill>
        <a:latin typeface="Arial" pitchFamily="-1" charset="0"/>
        <a:ea typeface="ヒラギノ角ゴ ProN W3" pitchFamily="-1" charset="-128"/>
        <a:cs typeface="ヒラギノ角ゴ ProN W3" pitchFamily="-1" charset="-128"/>
        <a:sym typeface="Arial" pitchFamily="-1" charset="0"/>
      </a:defRPr>
    </a:lvl2pPr>
    <a:lvl3pPr marL="914400" algn="l" rtl="0" fontAlgn="base">
      <a:lnSpc>
        <a:spcPts val="3000"/>
      </a:lnSpc>
      <a:spcBef>
        <a:spcPct val="0"/>
      </a:spcBef>
      <a:spcAft>
        <a:spcPct val="0"/>
      </a:spcAft>
      <a:defRPr sz="2000" kern="1200">
        <a:solidFill>
          <a:schemeClr val="tx1"/>
        </a:solidFill>
        <a:latin typeface="Arial" pitchFamily="-1" charset="0"/>
        <a:ea typeface="ヒラギノ角ゴ ProN W3" pitchFamily="-1" charset="-128"/>
        <a:cs typeface="ヒラギノ角ゴ ProN W3" pitchFamily="-1" charset="-128"/>
        <a:sym typeface="Arial" pitchFamily="-1" charset="0"/>
      </a:defRPr>
    </a:lvl3pPr>
    <a:lvl4pPr marL="1371600" algn="l" rtl="0" fontAlgn="base">
      <a:lnSpc>
        <a:spcPts val="3000"/>
      </a:lnSpc>
      <a:spcBef>
        <a:spcPct val="0"/>
      </a:spcBef>
      <a:spcAft>
        <a:spcPct val="0"/>
      </a:spcAft>
      <a:defRPr sz="2000" kern="1200">
        <a:solidFill>
          <a:schemeClr val="tx1"/>
        </a:solidFill>
        <a:latin typeface="Arial" pitchFamily="-1" charset="0"/>
        <a:ea typeface="ヒラギノ角ゴ ProN W3" pitchFamily="-1" charset="-128"/>
        <a:cs typeface="ヒラギノ角ゴ ProN W3" pitchFamily="-1" charset="-128"/>
        <a:sym typeface="Arial" pitchFamily="-1" charset="0"/>
      </a:defRPr>
    </a:lvl4pPr>
    <a:lvl5pPr marL="1828800" algn="l" rtl="0" fontAlgn="base">
      <a:lnSpc>
        <a:spcPts val="3000"/>
      </a:lnSpc>
      <a:spcBef>
        <a:spcPct val="0"/>
      </a:spcBef>
      <a:spcAft>
        <a:spcPct val="0"/>
      </a:spcAft>
      <a:defRPr sz="2000" kern="1200">
        <a:solidFill>
          <a:schemeClr val="tx1"/>
        </a:solidFill>
        <a:latin typeface="Arial" pitchFamily="-1" charset="0"/>
        <a:ea typeface="ヒラギノ角ゴ ProN W3" pitchFamily="-1" charset="-128"/>
        <a:cs typeface="ヒラギノ角ゴ ProN W3" pitchFamily="-1" charset="-128"/>
        <a:sym typeface="Arial" pitchFamily="-1" charset="0"/>
      </a:defRPr>
    </a:lvl5pPr>
    <a:lvl6pPr marL="2286000" algn="l" defTabSz="457200" rtl="0" eaLnBrk="1" latinLnBrk="0" hangingPunct="1">
      <a:defRPr sz="2000" kern="1200">
        <a:solidFill>
          <a:schemeClr val="tx1"/>
        </a:solidFill>
        <a:latin typeface="Arial" pitchFamily="-1" charset="0"/>
        <a:ea typeface="ヒラギノ角ゴ ProN W3" pitchFamily="-1" charset="-128"/>
        <a:cs typeface="ヒラギノ角ゴ ProN W3" pitchFamily="-1" charset="-128"/>
        <a:sym typeface="Arial" pitchFamily="-1" charset="0"/>
      </a:defRPr>
    </a:lvl6pPr>
    <a:lvl7pPr marL="2743200" algn="l" defTabSz="457200" rtl="0" eaLnBrk="1" latinLnBrk="0" hangingPunct="1">
      <a:defRPr sz="2000" kern="1200">
        <a:solidFill>
          <a:schemeClr val="tx1"/>
        </a:solidFill>
        <a:latin typeface="Arial" pitchFamily="-1" charset="0"/>
        <a:ea typeface="ヒラギノ角ゴ ProN W3" pitchFamily="-1" charset="-128"/>
        <a:cs typeface="ヒラギノ角ゴ ProN W3" pitchFamily="-1" charset="-128"/>
        <a:sym typeface="Arial" pitchFamily="-1" charset="0"/>
      </a:defRPr>
    </a:lvl7pPr>
    <a:lvl8pPr marL="3200400" algn="l" defTabSz="457200" rtl="0" eaLnBrk="1" latinLnBrk="0" hangingPunct="1">
      <a:defRPr sz="2000" kern="1200">
        <a:solidFill>
          <a:schemeClr val="tx1"/>
        </a:solidFill>
        <a:latin typeface="Arial" pitchFamily="-1" charset="0"/>
        <a:ea typeface="ヒラギノ角ゴ ProN W3" pitchFamily="-1" charset="-128"/>
        <a:cs typeface="ヒラギノ角ゴ ProN W3" pitchFamily="-1" charset="-128"/>
        <a:sym typeface="Arial" pitchFamily="-1" charset="0"/>
      </a:defRPr>
    </a:lvl8pPr>
    <a:lvl9pPr marL="3657600" algn="l" defTabSz="457200" rtl="0" eaLnBrk="1" latinLnBrk="0" hangingPunct="1">
      <a:defRPr sz="2000" kern="1200">
        <a:solidFill>
          <a:schemeClr val="tx1"/>
        </a:solidFill>
        <a:latin typeface="Arial" pitchFamily="-1" charset="0"/>
        <a:ea typeface="ヒラギノ角ゴ ProN W3" pitchFamily="-1" charset="-128"/>
        <a:cs typeface="ヒラギノ角ゴ ProN W3" pitchFamily="-1" charset="-128"/>
        <a:sym typeface="Arial" pitchFamily="-1"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0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lian Bosch"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75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01" autoAdjust="0"/>
    <p:restoredTop sz="68743" autoAdjust="0"/>
  </p:normalViewPr>
  <p:slideViewPr>
    <p:cSldViewPr>
      <p:cViewPr varScale="1">
        <p:scale>
          <a:sx n="43" d="100"/>
          <a:sy n="43" d="100"/>
        </p:scale>
        <p:origin x="1896" y="58"/>
      </p:cViewPr>
      <p:guideLst>
        <p:guide orient="horz" pos="3072"/>
        <p:guide pos="4096"/>
      </p:guideLst>
    </p:cSldViewPr>
  </p:slideViewPr>
  <p:outlineViewPr>
    <p:cViewPr>
      <p:scale>
        <a:sx n="33" d="100"/>
        <a:sy n="33" d="100"/>
      </p:scale>
      <p:origin x="0" y="-7267"/>
    </p:cViewPr>
    <p:sldLst>
      <p:sld r:id="rId1" collapse="1"/>
    </p:sldLst>
  </p:outlineViewPr>
  <p:notesTextViewPr>
    <p:cViewPr>
      <p:scale>
        <a:sx n="3" d="2"/>
        <a:sy n="3" d="2"/>
      </p:scale>
      <p:origin x="0" y="0"/>
    </p:cViewPr>
  </p:notesTextViewPr>
  <p:sorterViewPr>
    <p:cViewPr>
      <p:scale>
        <a:sx n="50" d="100"/>
        <a:sy n="50" d="100"/>
      </p:scale>
      <p:origin x="0" y="0"/>
    </p:cViewPr>
  </p:sorterViewPr>
  <p:notesViewPr>
    <p:cSldViewPr>
      <p:cViewPr varScale="1">
        <p:scale>
          <a:sx n="101" d="100"/>
          <a:sy n="101" d="100"/>
        </p:scale>
        <p:origin x="-3576" y="-108"/>
      </p:cViewPr>
      <p:guideLst>
        <p:guide orient="horz" pos="3110"/>
        <p:guide pos="210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89938" cy="493633"/>
          </a:xfrm>
          <a:prstGeom prst="rect">
            <a:avLst/>
          </a:prstGeom>
        </p:spPr>
        <p:txBody>
          <a:bodyPr vert="horz" lIns="92504" tIns="46252" rIns="92504" bIns="46252" rtlCol="0"/>
          <a:lstStyle>
            <a:lvl1pPr algn="l">
              <a:defRPr sz="1200"/>
            </a:lvl1pPr>
          </a:lstStyle>
          <a:p>
            <a:endParaRPr lang="nl-NL"/>
          </a:p>
        </p:txBody>
      </p:sp>
      <p:sp>
        <p:nvSpPr>
          <p:cNvPr id="3" name="Date Placeholder 2"/>
          <p:cNvSpPr>
            <a:spLocks noGrp="1"/>
          </p:cNvSpPr>
          <p:nvPr>
            <p:ph type="dt" sz="quarter" idx="1"/>
          </p:nvPr>
        </p:nvSpPr>
        <p:spPr>
          <a:xfrm>
            <a:off x="3777607" y="1"/>
            <a:ext cx="2889938" cy="493633"/>
          </a:xfrm>
          <a:prstGeom prst="rect">
            <a:avLst/>
          </a:prstGeom>
        </p:spPr>
        <p:txBody>
          <a:bodyPr vert="horz" lIns="92504" tIns="46252" rIns="92504" bIns="46252" rtlCol="0"/>
          <a:lstStyle>
            <a:lvl1pPr algn="r">
              <a:defRPr sz="1200"/>
            </a:lvl1pPr>
          </a:lstStyle>
          <a:p>
            <a:fld id="{8953E8A2-70DD-40DA-A534-99ABB9C6D342}" type="datetimeFigureOut">
              <a:rPr lang="nl-NL" smtClean="0"/>
              <a:pPr/>
              <a:t>7-1-2019</a:t>
            </a:fld>
            <a:endParaRPr lang="nl-NL"/>
          </a:p>
        </p:txBody>
      </p:sp>
      <p:sp>
        <p:nvSpPr>
          <p:cNvPr id="4" name="Footer Placeholder 3"/>
          <p:cNvSpPr>
            <a:spLocks noGrp="1"/>
          </p:cNvSpPr>
          <p:nvPr>
            <p:ph type="ftr" sz="quarter" idx="2"/>
          </p:nvPr>
        </p:nvSpPr>
        <p:spPr>
          <a:xfrm>
            <a:off x="1" y="9377317"/>
            <a:ext cx="2889938" cy="493633"/>
          </a:xfrm>
          <a:prstGeom prst="rect">
            <a:avLst/>
          </a:prstGeom>
        </p:spPr>
        <p:txBody>
          <a:bodyPr vert="horz" lIns="92504" tIns="46252" rIns="92504" bIns="46252" rtlCol="0" anchor="b"/>
          <a:lstStyle>
            <a:lvl1pPr algn="l">
              <a:defRPr sz="1200"/>
            </a:lvl1pPr>
          </a:lstStyle>
          <a:p>
            <a:endParaRPr lang="nl-NL"/>
          </a:p>
        </p:txBody>
      </p:sp>
      <p:sp>
        <p:nvSpPr>
          <p:cNvPr id="5" name="Slide Number Placeholder 4"/>
          <p:cNvSpPr>
            <a:spLocks noGrp="1"/>
          </p:cNvSpPr>
          <p:nvPr>
            <p:ph type="sldNum" sz="quarter" idx="3"/>
          </p:nvPr>
        </p:nvSpPr>
        <p:spPr>
          <a:xfrm>
            <a:off x="3777607" y="9377317"/>
            <a:ext cx="2889938" cy="493633"/>
          </a:xfrm>
          <a:prstGeom prst="rect">
            <a:avLst/>
          </a:prstGeom>
        </p:spPr>
        <p:txBody>
          <a:bodyPr vert="horz" lIns="92504" tIns="46252" rIns="92504" bIns="46252" rtlCol="0" anchor="b"/>
          <a:lstStyle>
            <a:lvl1pPr algn="r">
              <a:defRPr sz="1200"/>
            </a:lvl1pPr>
          </a:lstStyle>
          <a:p>
            <a:fld id="{9B21C17B-6329-43B5-A30F-072081628D58}" type="slidenum">
              <a:rPr lang="nl-NL" smtClean="0"/>
              <a:pPr/>
              <a:t>‹#›</a:t>
            </a:fld>
            <a:endParaRPr lang="nl-NL"/>
          </a:p>
        </p:txBody>
      </p:sp>
    </p:spTree>
    <p:extLst>
      <p:ext uri="{BB962C8B-B14F-4D97-AF65-F5344CB8AC3E}">
        <p14:creationId xmlns:p14="http://schemas.microsoft.com/office/powerpoint/2010/main" val="419181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89938" cy="493633"/>
          </a:xfrm>
          <a:prstGeom prst="rect">
            <a:avLst/>
          </a:prstGeom>
        </p:spPr>
        <p:txBody>
          <a:bodyPr vert="horz" lIns="92504" tIns="46252" rIns="92504" bIns="46252" rtlCol="0"/>
          <a:lstStyle>
            <a:lvl1pPr algn="l">
              <a:defRPr sz="1200"/>
            </a:lvl1pPr>
          </a:lstStyle>
          <a:p>
            <a:endParaRPr lang="nl-NL"/>
          </a:p>
        </p:txBody>
      </p:sp>
      <p:sp>
        <p:nvSpPr>
          <p:cNvPr id="3" name="Date Placeholder 2"/>
          <p:cNvSpPr>
            <a:spLocks noGrp="1"/>
          </p:cNvSpPr>
          <p:nvPr>
            <p:ph type="dt" idx="1"/>
          </p:nvPr>
        </p:nvSpPr>
        <p:spPr>
          <a:xfrm>
            <a:off x="3777607" y="1"/>
            <a:ext cx="2889938" cy="493633"/>
          </a:xfrm>
          <a:prstGeom prst="rect">
            <a:avLst/>
          </a:prstGeom>
        </p:spPr>
        <p:txBody>
          <a:bodyPr vert="horz" lIns="92504" tIns="46252" rIns="92504" bIns="46252" rtlCol="0"/>
          <a:lstStyle>
            <a:lvl1pPr algn="r">
              <a:defRPr sz="1200"/>
            </a:lvl1pPr>
          </a:lstStyle>
          <a:p>
            <a:fld id="{903A6CC2-DE3A-4F69-9341-DF0B5EF99A4F}" type="datetimeFigureOut">
              <a:rPr lang="nl-NL" smtClean="0"/>
              <a:pPr/>
              <a:t>7-1-2019</a:t>
            </a:fld>
            <a:endParaRPr lang="nl-NL"/>
          </a:p>
        </p:txBody>
      </p:sp>
      <p:sp>
        <p:nvSpPr>
          <p:cNvPr id="4" name="Slide Image Placeholder 3"/>
          <p:cNvSpPr>
            <a:spLocks noGrp="1" noRot="1" noChangeAspect="1"/>
          </p:cNvSpPr>
          <p:nvPr>
            <p:ph type="sldImg" idx="2"/>
          </p:nvPr>
        </p:nvSpPr>
        <p:spPr>
          <a:xfrm>
            <a:off x="866775" y="741363"/>
            <a:ext cx="4935538" cy="3702050"/>
          </a:xfrm>
          <a:prstGeom prst="rect">
            <a:avLst/>
          </a:prstGeom>
          <a:noFill/>
          <a:ln w="12700">
            <a:solidFill>
              <a:prstClr val="black"/>
            </a:solidFill>
          </a:ln>
        </p:spPr>
        <p:txBody>
          <a:bodyPr vert="horz" lIns="92504" tIns="46252" rIns="92504" bIns="46252" rtlCol="0" anchor="ctr"/>
          <a:lstStyle/>
          <a:p>
            <a:endParaRPr lang="nl-NL"/>
          </a:p>
        </p:txBody>
      </p:sp>
      <p:sp>
        <p:nvSpPr>
          <p:cNvPr id="5" name="Notes Placeholder 4"/>
          <p:cNvSpPr>
            <a:spLocks noGrp="1"/>
          </p:cNvSpPr>
          <p:nvPr>
            <p:ph type="body" sz="quarter" idx="3"/>
          </p:nvPr>
        </p:nvSpPr>
        <p:spPr>
          <a:xfrm>
            <a:off x="666909" y="4689516"/>
            <a:ext cx="5335270" cy="4442698"/>
          </a:xfrm>
          <a:prstGeom prst="rect">
            <a:avLst/>
          </a:prstGeom>
        </p:spPr>
        <p:txBody>
          <a:bodyPr vert="horz" lIns="92504" tIns="46252" rIns="92504" bIns="4625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1" y="9377317"/>
            <a:ext cx="2889938" cy="493633"/>
          </a:xfrm>
          <a:prstGeom prst="rect">
            <a:avLst/>
          </a:prstGeom>
        </p:spPr>
        <p:txBody>
          <a:bodyPr vert="horz" lIns="92504" tIns="46252" rIns="92504" bIns="46252" rtlCol="0" anchor="b"/>
          <a:lstStyle>
            <a:lvl1pPr algn="l">
              <a:defRPr sz="1200"/>
            </a:lvl1pPr>
          </a:lstStyle>
          <a:p>
            <a:endParaRPr lang="nl-NL"/>
          </a:p>
        </p:txBody>
      </p:sp>
      <p:sp>
        <p:nvSpPr>
          <p:cNvPr id="7" name="Slide Number Placeholder 6"/>
          <p:cNvSpPr>
            <a:spLocks noGrp="1"/>
          </p:cNvSpPr>
          <p:nvPr>
            <p:ph type="sldNum" sz="quarter" idx="5"/>
          </p:nvPr>
        </p:nvSpPr>
        <p:spPr>
          <a:xfrm>
            <a:off x="3777607" y="9377317"/>
            <a:ext cx="2889938" cy="493633"/>
          </a:xfrm>
          <a:prstGeom prst="rect">
            <a:avLst/>
          </a:prstGeom>
        </p:spPr>
        <p:txBody>
          <a:bodyPr vert="horz" lIns="92504" tIns="46252" rIns="92504" bIns="46252" rtlCol="0" anchor="b"/>
          <a:lstStyle>
            <a:lvl1pPr algn="r">
              <a:defRPr sz="1200"/>
            </a:lvl1pPr>
          </a:lstStyle>
          <a:p>
            <a:fld id="{9E596350-9C96-4434-8878-C2587D10D273}" type="slidenum">
              <a:rPr lang="nl-NL" smtClean="0"/>
              <a:pPr/>
              <a:t>‹#›</a:t>
            </a:fld>
            <a:endParaRPr lang="nl-NL"/>
          </a:p>
        </p:txBody>
      </p:sp>
    </p:spTree>
    <p:extLst>
      <p:ext uri="{BB962C8B-B14F-4D97-AF65-F5344CB8AC3E}">
        <p14:creationId xmlns:p14="http://schemas.microsoft.com/office/powerpoint/2010/main" val="940843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baseline="0" dirty="0" smtClean="0"/>
              <a:t>Wie ben ik?</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err="1" smtClean="0"/>
              <a:t>Problem</a:t>
            </a:r>
            <a:r>
              <a:rPr lang="nl-NL" dirty="0" smtClean="0"/>
              <a:t> statement:</a:t>
            </a:r>
            <a:r>
              <a:rPr lang="nl-NL"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nl-NL" baseline="0" dirty="0" smtClean="0"/>
              <a:t>Vallen voorkomen zonder vrijheid in te perken</a:t>
            </a:r>
          </a:p>
          <a:p>
            <a:endParaRPr lang="nl-NL" baseline="0" dirty="0" smtClean="0"/>
          </a:p>
          <a:p>
            <a:endParaRPr lang="nl-NL" baseline="0" dirty="0" smtClean="0"/>
          </a:p>
          <a:p>
            <a:endParaRPr lang="nl-NL" baseline="0" dirty="0" smtClean="0"/>
          </a:p>
          <a:p>
            <a:endParaRPr lang="en-US" dirty="0"/>
          </a:p>
        </p:txBody>
      </p:sp>
      <p:sp>
        <p:nvSpPr>
          <p:cNvPr id="4" name="Slide Number Placeholder 3"/>
          <p:cNvSpPr>
            <a:spLocks noGrp="1"/>
          </p:cNvSpPr>
          <p:nvPr>
            <p:ph type="sldNum" sz="quarter" idx="10"/>
          </p:nvPr>
        </p:nvSpPr>
        <p:spPr/>
        <p:txBody>
          <a:bodyPr/>
          <a:lstStyle/>
          <a:p>
            <a:fld id="{9E596350-9C96-4434-8878-C2587D10D273}" type="slidenum">
              <a:rPr lang="nl-NL" smtClean="0"/>
              <a:pPr/>
              <a:t>1</a:t>
            </a:fld>
            <a:endParaRPr lang="nl-NL"/>
          </a:p>
        </p:txBody>
      </p:sp>
    </p:spTree>
    <p:extLst>
      <p:ext uri="{BB962C8B-B14F-4D97-AF65-F5344CB8AC3E}">
        <p14:creationId xmlns:p14="http://schemas.microsoft.com/office/powerpoint/2010/main" val="3401897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596350-9C96-4434-8878-C2587D10D273}" type="slidenum">
              <a:rPr lang="nl-NL" smtClean="0"/>
              <a:pPr/>
              <a:t>18</a:t>
            </a:fld>
            <a:endParaRPr lang="nl-NL"/>
          </a:p>
        </p:txBody>
      </p:sp>
    </p:spTree>
    <p:extLst>
      <p:ext uri="{BB962C8B-B14F-4D97-AF65-F5344CB8AC3E}">
        <p14:creationId xmlns:p14="http://schemas.microsoft.com/office/powerpoint/2010/main" val="3174524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E596350-9C96-4434-8878-C2587D10D273}" type="slidenum">
              <a:rPr lang="nl-NL" smtClean="0"/>
              <a:pPr/>
              <a:t>2</a:t>
            </a:fld>
            <a:endParaRPr lang="nl-NL"/>
          </a:p>
        </p:txBody>
      </p:sp>
    </p:spTree>
    <p:extLst>
      <p:ext uri="{BB962C8B-B14F-4D97-AF65-F5344CB8AC3E}">
        <p14:creationId xmlns:p14="http://schemas.microsoft.com/office/powerpoint/2010/main" val="1856968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NL" dirty="0" smtClean="0"/>
              <a:t>Wat was BRAVO ook</a:t>
            </a:r>
            <a:r>
              <a:rPr lang="nl-NL" baseline="0" dirty="0" smtClean="0"/>
              <a:t> al weer?</a:t>
            </a:r>
          </a:p>
          <a:p>
            <a:pPr marL="0" indent="0">
              <a:buFont typeface="Arial" panose="020B0604020202020204" pitchFamily="34" charset="0"/>
              <a:buNone/>
            </a:pPr>
            <a:endParaRPr lang="nl-NL" dirty="0" smtClean="0"/>
          </a:p>
          <a:p>
            <a:pPr marL="171450" indent="-171450">
              <a:buFont typeface="Arial" panose="020B0604020202020204" pitchFamily="34" charset="0"/>
              <a:buChar char="•"/>
            </a:pPr>
            <a:r>
              <a:rPr lang="nl-NL" dirty="0" smtClean="0"/>
              <a:t>HEEL KORT, geleidelijk vs. </a:t>
            </a:r>
            <a:r>
              <a:rPr lang="nl-NL" dirty="0" err="1" smtClean="0"/>
              <a:t>accuut</a:t>
            </a:r>
            <a:endParaRPr lang="nl-NL" dirty="0" smtClean="0"/>
          </a:p>
          <a:p>
            <a:pPr marL="171450" indent="-171450">
              <a:buFont typeface="Arial" panose="020B0604020202020204" pitchFamily="34" charset="0"/>
              <a:buChar char="•"/>
            </a:pPr>
            <a:endParaRPr lang="nl-NL" dirty="0" smtClean="0"/>
          </a:p>
          <a:p>
            <a:pPr marL="171450" indent="-171450">
              <a:buFont typeface="Arial" panose="020B0604020202020204" pitchFamily="34" charset="0"/>
              <a:buChar char="•"/>
            </a:pPr>
            <a:r>
              <a:rPr lang="nl-NL" dirty="0" smtClean="0"/>
              <a:t>Introductie</a:t>
            </a:r>
            <a:r>
              <a:rPr lang="nl-NL" baseline="0" dirty="0" smtClean="0"/>
              <a:t> context BRAVO.</a:t>
            </a:r>
          </a:p>
          <a:p>
            <a:pPr marL="171450" indent="-171450">
              <a:buFont typeface="Arial" panose="020B0604020202020204" pitchFamily="34" charset="0"/>
              <a:buChar char="•"/>
            </a:pPr>
            <a:r>
              <a:rPr lang="nl-NL" baseline="0" dirty="0" smtClean="0"/>
              <a:t>Primair valpreventie (door inschatten risico), geen valdetectie</a:t>
            </a:r>
          </a:p>
          <a:p>
            <a:pPr marL="171450" indent="-171450">
              <a:buFont typeface="Arial" panose="020B0604020202020204" pitchFamily="34" charset="0"/>
              <a:buChar char="•"/>
            </a:pPr>
            <a:r>
              <a:rPr lang="nl-NL" baseline="0" dirty="0" smtClean="0"/>
              <a:t>Verschil ziekenhuis (urgent) &amp; thuis (geleidelijke achteruitgang, bv door verlies spiermassa)</a:t>
            </a:r>
          </a:p>
          <a:p>
            <a:pPr marL="171450" indent="-171450">
              <a:buFont typeface="Arial" panose="020B0604020202020204" pitchFamily="34" charset="0"/>
              <a:buChar char="•"/>
            </a:pPr>
            <a:endParaRPr lang="nl-NL" baseline="0" dirty="0" smtClean="0"/>
          </a:p>
          <a:p>
            <a:endParaRPr lang="nl-NL" baseline="0" dirty="0" smtClean="0"/>
          </a:p>
        </p:txBody>
      </p:sp>
      <p:sp>
        <p:nvSpPr>
          <p:cNvPr id="4" name="Slide Number Placeholder 3"/>
          <p:cNvSpPr>
            <a:spLocks noGrp="1"/>
          </p:cNvSpPr>
          <p:nvPr>
            <p:ph type="sldNum" sz="quarter" idx="10"/>
          </p:nvPr>
        </p:nvSpPr>
        <p:spPr/>
        <p:txBody>
          <a:bodyPr/>
          <a:lstStyle/>
          <a:p>
            <a:fld id="{9E596350-9C96-4434-8878-C2587D10D273}" type="slidenum">
              <a:rPr lang="nl-NL" smtClean="0"/>
              <a:pPr/>
              <a:t>3</a:t>
            </a:fld>
            <a:endParaRPr lang="nl-NL"/>
          </a:p>
        </p:txBody>
      </p:sp>
    </p:spTree>
    <p:extLst>
      <p:ext uri="{BB962C8B-B14F-4D97-AF65-F5344CB8AC3E}">
        <p14:creationId xmlns:p14="http://schemas.microsoft.com/office/powerpoint/2010/main" val="335125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596350-9C96-4434-8878-C2587D10D273}" type="slidenum">
              <a:rPr lang="nl-NL" smtClean="0"/>
              <a:pPr/>
              <a:t>4</a:t>
            </a:fld>
            <a:endParaRPr lang="nl-NL"/>
          </a:p>
        </p:txBody>
      </p:sp>
    </p:spTree>
    <p:extLst>
      <p:ext uri="{BB962C8B-B14F-4D97-AF65-F5344CB8AC3E}">
        <p14:creationId xmlns:p14="http://schemas.microsoft.com/office/powerpoint/2010/main" val="2836278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Mensen</a:t>
            </a:r>
            <a:r>
              <a:rPr lang="nl-NL" baseline="0" dirty="0" smtClean="0"/>
              <a:t> vallen op verschillende manieren.</a:t>
            </a:r>
            <a:endParaRPr lang="nl-NL" dirty="0" smtClean="0"/>
          </a:p>
          <a:p>
            <a:endParaRPr lang="nl-NL" dirty="0" smtClean="0"/>
          </a:p>
          <a:p>
            <a:r>
              <a:rPr lang="nl-NL" dirty="0" smtClean="0"/>
              <a:t>Slide</a:t>
            </a:r>
            <a:r>
              <a:rPr lang="nl-NL" baseline="0" dirty="0" smtClean="0"/>
              <a:t> van Nathalie van de Velde (internist-geriater AMC)</a:t>
            </a:r>
            <a:endParaRPr lang="en-US" dirty="0"/>
          </a:p>
        </p:txBody>
      </p:sp>
      <p:sp>
        <p:nvSpPr>
          <p:cNvPr id="4" name="Slide Number Placeholder 3"/>
          <p:cNvSpPr>
            <a:spLocks noGrp="1"/>
          </p:cNvSpPr>
          <p:nvPr>
            <p:ph type="sldNum" sz="quarter" idx="10"/>
          </p:nvPr>
        </p:nvSpPr>
        <p:spPr/>
        <p:txBody>
          <a:bodyPr/>
          <a:lstStyle/>
          <a:p>
            <a:fld id="{9E596350-9C96-4434-8878-C2587D10D273}" type="slidenum">
              <a:rPr lang="nl-NL" smtClean="0"/>
              <a:pPr/>
              <a:t>5</a:t>
            </a:fld>
            <a:endParaRPr lang="nl-NL"/>
          </a:p>
        </p:txBody>
      </p:sp>
    </p:spTree>
    <p:extLst>
      <p:ext uri="{BB962C8B-B14F-4D97-AF65-F5344CB8AC3E}">
        <p14:creationId xmlns:p14="http://schemas.microsoft.com/office/powerpoint/2010/main" val="264287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physical problems underlying increased fall risk, such as balance problems, reduced strength, cause changes in gait pattern.</a:t>
            </a:r>
          </a:p>
          <a:p>
            <a:r>
              <a:rPr lang="en-US" dirty="0" smtClean="0"/>
              <a:t>-	Insert 'Fall risk factors diagram here</a:t>
            </a:r>
          </a:p>
          <a:p>
            <a:r>
              <a:rPr lang="en-US" dirty="0" smtClean="0"/>
              <a:t>-	for this reason, clinician use movement tests (e.g. POMA, TUG) to identify problems</a:t>
            </a:r>
          </a:p>
          <a:p>
            <a:endParaRPr lang="en-US" dirty="0" smtClean="0"/>
          </a:p>
        </p:txBody>
      </p:sp>
      <p:sp>
        <p:nvSpPr>
          <p:cNvPr id="4" name="Slide Number Placeholder 3"/>
          <p:cNvSpPr>
            <a:spLocks noGrp="1"/>
          </p:cNvSpPr>
          <p:nvPr>
            <p:ph type="sldNum" sz="quarter" idx="10"/>
          </p:nvPr>
        </p:nvSpPr>
        <p:spPr/>
        <p:txBody>
          <a:bodyPr/>
          <a:lstStyle/>
          <a:p>
            <a:fld id="{9E596350-9C96-4434-8878-C2587D10D273}" type="slidenum">
              <a:rPr lang="nl-NL" smtClean="0"/>
              <a:pPr/>
              <a:t>6</a:t>
            </a:fld>
            <a:endParaRPr lang="nl-NL"/>
          </a:p>
        </p:txBody>
      </p:sp>
    </p:spTree>
    <p:extLst>
      <p:ext uri="{BB962C8B-B14F-4D97-AF65-F5344CB8AC3E}">
        <p14:creationId xmlns:p14="http://schemas.microsoft.com/office/powerpoint/2010/main" val="2741638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596350-9C96-4434-8878-C2587D10D273}" type="slidenum">
              <a:rPr lang="nl-NL" smtClean="0"/>
              <a:pPr/>
              <a:t>9</a:t>
            </a:fld>
            <a:endParaRPr lang="nl-NL"/>
          </a:p>
        </p:txBody>
      </p:sp>
    </p:spTree>
    <p:extLst>
      <p:ext uri="{BB962C8B-B14F-4D97-AF65-F5344CB8AC3E}">
        <p14:creationId xmlns:p14="http://schemas.microsoft.com/office/powerpoint/2010/main" val="523429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When depth vision is distorted, most people walk differently. As humans we can clearly see this, but the question is whether we can automatically differentiate between these two types of walks. </a:t>
            </a:r>
          </a:p>
          <a:p>
            <a:endParaRPr lang="en-US" dirty="0"/>
          </a:p>
        </p:txBody>
      </p:sp>
      <p:sp>
        <p:nvSpPr>
          <p:cNvPr id="4" name="Slide Number Placeholder 3"/>
          <p:cNvSpPr>
            <a:spLocks noGrp="1"/>
          </p:cNvSpPr>
          <p:nvPr>
            <p:ph type="sldNum" sz="quarter" idx="10"/>
          </p:nvPr>
        </p:nvSpPr>
        <p:spPr/>
        <p:txBody>
          <a:bodyPr/>
          <a:lstStyle/>
          <a:p>
            <a:fld id="{9E596350-9C96-4434-8878-C2587D10D273}" type="slidenum">
              <a:rPr lang="nl-NL" smtClean="0"/>
              <a:pPr/>
              <a:t>12</a:t>
            </a:fld>
            <a:endParaRPr lang="nl-NL"/>
          </a:p>
        </p:txBody>
      </p:sp>
    </p:spTree>
    <p:extLst>
      <p:ext uri="{BB962C8B-B14F-4D97-AF65-F5344CB8AC3E}">
        <p14:creationId xmlns:p14="http://schemas.microsoft.com/office/powerpoint/2010/main" val="3877831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596350-9C96-4434-8878-C2587D10D273}" type="slidenum">
              <a:rPr lang="nl-NL" smtClean="0"/>
              <a:pPr/>
              <a:t>14</a:t>
            </a:fld>
            <a:endParaRPr lang="nl-NL"/>
          </a:p>
        </p:txBody>
      </p:sp>
    </p:spTree>
    <p:extLst>
      <p:ext uri="{BB962C8B-B14F-4D97-AF65-F5344CB8AC3E}">
        <p14:creationId xmlns:p14="http://schemas.microsoft.com/office/powerpoint/2010/main" val="59133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240" y="2183272"/>
            <a:ext cx="5746045"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4" name="Content Placeholder 3"/>
          <p:cNvSpPr>
            <a:spLocks noGrp="1"/>
          </p:cNvSpPr>
          <p:nvPr>
            <p:ph sz="half" idx="2"/>
          </p:nvPr>
        </p:nvSpPr>
        <p:spPr>
          <a:xfrm>
            <a:off x="650240" y="3093155"/>
            <a:ext cx="5746045"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6273" y="2183272"/>
            <a:ext cx="5748302"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6" name="Content Placeholder 5"/>
          <p:cNvSpPr>
            <a:spLocks noGrp="1"/>
          </p:cNvSpPr>
          <p:nvPr>
            <p:ph sz="quarter" idx="4"/>
          </p:nvPr>
        </p:nvSpPr>
        <p:spPr>
          <a:xfrm>
            <a:off x="6606273" y="3093155"/>
            <a:ext cx="5748302"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FE16BA-7168-4399-8EBF-B888EB67B5BE}" type="datetimeFigureOut">
              <a:rPr lang="en-US" smtClean="0">
                <a:solidFill>
                  <a:prstClr val="black">
                    <a:tint val="75000"/>
                  </a:prstClr>
                </a:solidFill>
              </a:rPr>
              <a:pPr/>
              <a:t>1/7/2019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6779237-E810-4C56-9C92-A67F10C3EF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6042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FE16BA-7168-4399-8EBF-B888EB67B5BE}" type="datetimeFigureOut">
              <a:rPr lang="en-US" smtClean="0">
                <a:solidFill>
                  <a:prstClr val="black">
                    <a:tint val="75000"/>
                  </a:prstClr>
                </a:solidFill>
              </a:rPr>
              <a:pPr/>
              <a:t>1/7/2019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6779237-E810-4C56-9C92-A67F10C3EF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04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FE16BA-7168-4399-8EBF-B888EB67B5BE}" type="datetimeFigureOut">
              <a:rPr lang="en-US" smtClean="0">
                <a:solidFill>
                  <a:prstClr val="black">
                    <a:tint val="75000"/>
                  </a:prstClr>
                </a:solidFill>
              </a:rPr>
              <a:pPr/>
              <a:t>1/7/2019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6779237-E810-4C56-9C92-A67F10C3EF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7085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43" y="388338"/>
            <a:ext cx="4278490" cy="1652693"/>
          </a:xfrm>
        </p:spPr>
        <p:txBody>
          <a:bodyPr anchor="b"/>
          <a:lstStyle>
            <a:lvl1pPr algn="l">
              <a:defRPr sz="2844" b="1"/>
            </a:lvl1pPr>
          </a:lstStyle>
          <a:p>
            <a:r>
              <a:rPr lang="en-US" smtClean="0"/>
              <a:t>Click to edit Master title style</a:t>
            </a:r>
            <a:endParaRPr lang="en-US"/>
          </a:p>
        </p:txBody>
      </p:sp>
      <p:sp>
        <p:nvSpPr>
          <p:cNvPr id="3" name="Content Placeholder 2"/>
          <p:cNvSpPr>
            <a:spLocks noGrp="1"/>
          </p:cNvSpPr>
          <p:nvPr>
            <p:ph idx="1"/>
          </p:nvPr>
        </p:nvSpPr>
        <p:spPr>
          <a:xfrm>
            <a:off x="5084516" y="388367"/>
            <a:ext cx="7270044" cy="8324427"/>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243" y="2041036"/>
            <a:ext cx="4278490" cy="6671734"/>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FE16BA-7168-4399-8EBF-B888EB67B5BE}" type="datetimeFigureOut">
              <a:rPr lang="en-US" smtClean="0">
                <a:solidFill>
                  <a:prstClr val="black">
                    <a:tint val="75000"/>
                  </a:prstClr>
                </a:solidFill>
              </a:rPr>
              <a:pPr/>
              <a:t>1/7/2019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6779237-E810-4C56-9C92-A67F10C3EF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1175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032" y="6827520"/>
            <a:ext cx="7802880" cy="806027"/>
          </a:xfrm>
        </p:spPr>
        <p:txBody>
          <a:bodyPr anchor="b"/>
          <a:lstStyle>
            <a:lvl1pPr algn="l">
              <a:defRPr sz="2844" b="1"/>
            </a:lvl1pPr>
          </a:lstStyle>
          <a:p>
            <a:r>
              <a:rPr lang="en-US" smtClean="0"/>
              <a:t>Click to edit Master title style</a:t>
            </a:r>
            <a:endParaRPr lang="en-US"/>
          </a:p>
        </p:txBody>
      </p:sp>
      <p:sp>
        <p:nvSpPr>
          <p:cNvPr id="3" name="Picture Placeholder 2"/>
          <p:cNvSpPr>
            <a:spLocks noGrp="1"/>
          </p:cNvSpPr>
          <p:nvPr>
            <p:ph type="pic" idx="1"/>
          </p:nvPr>
        </p:nvSpPr>
        <p:spPr>
          <a:xfrm>
            <a:off x="2549032" y="871502"/>
            <a:ext cx="7802880" cy="5852160"/>
          </a:xfrm>
        </p:spPr>
        <p:txBody>
          <a:bodyPr/>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endParaRPr lang="en-US"/>
          </a:p>
        </p:txBody>
      </p:sp>
      <p:sp>
        <p:nvSpPr>
          <p:cNvPr id="4" name="Text Placeholder 3"/>
          <p:cNvSpPr>
            <a:spLocks noGrp="1"/>
          </p:cNvSpPr>
          <p:nvPr>
            <p:ph type="body" sz="half" idx="2"/>
          </p:nvPr>
        </p:nvSpPr>
        <p:spPr>
          <a:xfrm>
            <a:off x="2549032" y="7633547"/>
            <a:ext cx="7802880" cy="1144693"/>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FE16BA-7168-4399-8EBF-B888EB67B5BE}" type="datetimeFigureOut">
              <a:rPr lang="en-US" smtClean="0">
                <a:solidFill>
                  <a:prstClr val="black">
                    <a:tint val="75000"/>
                  </a:prstClr>
                </a:solidFill>
              </a:rPr>
              <a:pPr/>
              <a:t>1/7/2019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6779237-E810-4C56-9C92-A67F10C3EF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8976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FE16BA-7168-4399-8EBF-B888EB67B5BE}" type="datetimeFigureOut">
              <a:rPr lang="en-US" smtClean="0">
                <a:solidFill>
                  <a:prstClr val="black">
                    <a:tint val="75000"/>
                  </a:prstClr>
                </a:solidFill>
              </a:rPr>
              <a:pPr/>
              <a:t>1/7/2019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6779237-E810-4C56-9C92-A67F10C3EF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70565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480" y="390625"/>
            <a:ext cx="2926080" cy="832216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240" y="390625"/>
            <a:ext cx="8561493" cy="83221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FE16BA-7168-4399-8EBF-B888EB67B5BE}" type="datetimeFigureOut">
              <a:rPr lang="en-US" smtClean="0">
                <a:solidFill>
                  <a:prstClr val="black">
                    <a:tint val="75000"/>
                  </a:prstClr>
                </a:solidFill>
              </a:rPr>
              <a:pPr/>
              <a:t>1/7/2019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6779237-E810-4C56-9C92-A67F10C3EF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2630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5360" y="3029967"/>
            <a:ext cx="11054080" cy="2090702"/>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0720" y="5527040"/>
            <a:ext cx="9103360" cy="2492587"/>
          </a:xfrm>
        </p:spPr>
        <p:txBody>
          <a:bodyPr/>
          <a:lstStyle>
            <a:lvl1pPr marL="0" indent="0" algn="ctr">
              <a:buNone/>
              <a:defRPr>
                <a:solidFill>
                  <a:schemeClr val="tx1">
                    <a:tint val="75000"/>
                  </a:schemeClr>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BAA5E29-3425-4E83-B00E-FB73F4AF04D4}" type="datetimeFigureOut">
              <a:rPr lang="en-US"/>
              <a:pPr>
                <a:defRPr/>
              </a:pPr>
              <a:t>1/7/2019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946B1B6-CF5D-4076-B7A0-24ED0F01E4F7}" type="slidenum">
              <a:rPr lang="en-US" altLang="en-US"/>
              <a:pPr>
                <a:defRPr/>
              </a:pPr>
              <a:t>‹#›</a:t>
            </a:fld>
            <a:endParaRPr lang="en-US" altLang="en-US"/>
          </a:p>
        </p:txBody>
      </p:sp>
    </p:spTree>
    <p:extLst>
      <p:ext uri="{BB962C8B-B14F-4D97-AF65-F5344CB8AC3E}">
        <p14:creationId xmlns:p14="http://schemas.microsoft.com/office/powerpoint/2010/main" val="428391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01C059E-28EB-464B-B6E2-EB8AAD214B9E}" type="datetimeFigureOut">
              <a:rPr lang="en-US"/>
              <a:pPr>
                <a:defRPr/>
              </a:pPr>
              <a:t>1/7/2019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8B2D6EB-560C-4F0C-8809-84326CE2CB93}" type="slidenum">
              <a:rPr lang="en-US" altLang="en-US"/>
              <a:pPr>
                <a:defRPr/>
              </a:pPr>
              <a:t>‹#›</a:t>
            </a:fld>
            <a:endParaRPr lang="en-US" altLang="en-US"/>
          </a:p>
        </p:txBody>
      </p:sp>
    </p:spTree>
    <p:extLst>
      <p:ext uri="{BB962C8B-B14F-4D97-AF65-F5344CB8AC3E}">
        <p14:creationId xmlns:p14="http://schemas.microsoft.com/office/powerpoint/2010/main" val="652998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290" y="6267620"/>
            <a:ext cx="11054080" cy="1937173"/>
          </a:xfrm>
        </p:spPr>
        <p:txBody>
          <a:bodyPr anchor="t"/>
          <a:lstStyle>
            <a:lvl1pPr algn="l">
              <a:defRPr sz="5689" b="1" cap="all"/>
            </a:lvl1pPr>
          </a:lstStyle>
          <a:p>
            <a:r>
              <a:rPr lang="en-US" smtClean="0"/>
              <a:t>Click to edit Master title style</a:t>
            </a:r>
            <a:endParaRPr lang="en-US"/>
          </a:p>
        </p:txBody>
      </p:sp>
      <p:sp>
        <p:nvSpPr>
          <p:cNvPr id="3" name="Text Placeholder 2"/>
          <p:cNvSpPr>
            <a:spLocks noGrp="1"/>
          </p:cNvSpPr>
          <p:nvPr>
            <p:ph type="body" idx="1"/>
          </p:nvPr>
        </p:nvSpPr>
        <p:spPr>
          <a:xfrm>
            <a:off x="1027290" y="4133993"/>
            <a:ext cx="11054080" cy="2133599"/>
          </a:xfrm>
        </p:spPr>
        <p:txBody>
          <a:bodyPr anchor="b"/>
          <a:lstStyle>
            <a:lvl1pPr marL="0" indent="0">
              <a:buNone/>
              <a:defRPr sz="2844">
                <a:solidFill>
                  <a:schemeClr val="tx1">
                    <a:tint val="75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56E1A68D-C707-4A60-8905-6D24D12F82A0}" type="datetimeFigureOut">
              <a:rPr lang="en-US"/>
              <a:pPr>
                <a:defRPr/>
              </a:pPr>
              <a:t>1/7/2019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1E67E4A-926F-45DA-BD11-4F388674BE16}" type="slidenum">
              <a:rPr lang="en-US" altLang="en-US"/>
              <a:pPr>
                <a:defRPr/>
              </a:pPr>
              <a:t>‹#›</a:t>
            </a:fld>
            <a:endParaRPr lang="en-US" altLang="en-US"/>
          </a:p>
        </p:txBody>
      </p:sp>
    </p:spTree>
    <p:extLst>
      <p:ext uri="{BB962C8B-B14F-4D97-AF65-F5344CB8AC3E}">
        <p14:creationId xmlns:p14="http://schemas.microsoft.com/office/powerpoint/2010/main" val="433467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4" name="Date Placeholder 3"/>
          <p:cNvSpPr txBox="1">
            <a:spLocks/>
          </p:cNvSpPr>
          <p:nvPr userDrawn="1"/>
        </p:nvSpPr>
        <p:spPr>
          <a:xfrm>
            <a:off x="4454597" y="9040143"/>
            <a:ext cx="4709724" cy="519289"/>
          </a:xfrm>
          <a:prstGeom prst="rect">
            <a:avLst/>
          </a:prstGeom>
        </p:spPr>
        <p:txBody>
          <a:bodyPr lIns="130046" tIns="65023" rIns="130046" bIns="65023" anchor="ctr"/>
          <a:lstStyle>
            <a:defPPr>
              <a:defRPr lang="nl-BE"/>
            </a:defPPr>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endParaRPr lang="nl-BE" dirty="0"/>
          </a:p>
        </p:txBody>
      </p:sp>
      <p:sp>
        <p:nvSpPr>
          <p:cNvPr id="2" name="Title 1"/>
          <p:cNvSpPr>
            <a:spLocks noGrp="1"/>
          </p:cNvSpPr>
          <p:nvPr>
            <p:ph type="title"/>
          </p:nvPr>
        </p:nvSpPr>
        <p:spPr>
          <a:xfrm>
            <a:off x="650240" y="390597"/>
            <a:ext cx="11704320" cy="1413369"/>
          </a:xfrm>
          <a:prstGeom prst="rect">
            <a:avLst/>
          </a:prstGeom>
        </p:spPr>
        <p:txBody>
          <a:bodyPr lIns="130046" tIns="65023" rIns="130046" bIns="65023"/>
          <a:lstStyle>
            <a:lvl1pPr algn="r">
              <a:defRPr sz="4400">
                <a:solidFill>
                  <a:srgbClr val="FB7511"/>
                </a:solidFill>
              </a:defRPr>
            </a:lvl1pPr>
          </a:lstStyle>
          <a:p>
            <a:r>
              <a:rPr lang="en-US" dirty="0" smtClean="0"/>
              <a:t>Click to edit Master title style</a:t>
            </a:r>
            <a:endParaRPr lang="nl-BE" dirty="0"/>
          </a:p>
        </p:txBody>
      </p:sp>
      <p:sp>
        <p:nvSpPr>
          <p:cNvPr id="3" name="Content Placeholder 2"/>
          <p:cNvSpPr>
            <a:spLocks noGrp="1"/>
          </p:cNvSpPr>
          <p:nvPr>
            <p:ph idx="1"/>
          </p:nvPr>
        </p:nvSpPr>
        <p:spPr>
          <a:xfrm>
            <a:off x="650240" y="1906871"/>
            <a:ext cx="11704320" cy="6805895"/>
          </a:xfrm>
          <a:prstGeom prst="rect">
            <a:avLst/>
          </a:prstGeom>
        </p:spPr>
        <p:txBody>
          <a:bodyPr lIns="130046" tIns="65023" rIns="130046" bIns="65023"/>
          <a:lstStyle>
            <a:lvl1pPr algn="l">
              <a:defRPr/>
            </a:lvl1pPr>
            <a:lvl2pPr algn="l">
              <a:defRPr/>
            </a:lvl2pPr>
            <a:lvl3pPr algn="l">
              <a:defRPr/>
            </a:lvl3pPr>
            <a:lvl4pPr algn="l">
              <a:defRPr/>
            </a:lvl4pPr>
            <a:lvl5pPr marL="2926034" marR="0" indent="-325115" algn="l" defTabSz="1300460" rtl="0" eaLnBrk="1" fontAlgn="auto" latinLnBrk="0" hangingPunct="1">
              <a:lnSpc>
                <a:spcPct val="100000"/>
              </a:lnSpc>
              <a:spcBef>
                <a:spcPct val="20000"/>
              </a:spcBef>
              <a:spcAft>
                <a:spcPts val="0"/>
              </a:spcAft>
              <a:buClr>
                <a:schemeClr val="accent1"/>
              </a:buClr>
              <a:buSzTx/>
              <a:buFont typeface="Wingdings"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BE" dirty="0"/>
          </a:p>
        </p:txBody>
      </p:sp>
      <p:sp>
        <p:nvSpPr>
          <p:cNvPr id="7" name="Slide Number Placeholder 5"/>
          <p:cNvSpPr>
            <a:spLocks noGrp="1"/>
          </p:cNvSpPr>
          <p:nvPr>
            <p:ph type="sldNum" sz="quarter" idx="11"/>
          </p:nvPr>
        </p:nvSpPr>
        <p:spPr>
          <a:xfrm>
            <a:off x="11110525" y="9040143"/>
            <a:ext cx="1244035" cy="519289"/>
          </a:xfrm>
          <a:prstGeom prst="rect">
            <a:avLst/>
          </a:prstGeom>
        </p:spPr>
        <p:txBody>
          <a:bodyPr lIns="130046" tIns="65023" rIns="130046" bIns="65023"/>
          <a:lstStyle>
            <a:lvl1pPr>
              <a:defRPr/>
            </a:lvl1pPr>
          </a:lstStyle>
          <a:p>
            <a:pPr>
              <a:defRPr/>
            </a:pPr>
            <a:fld id="{BEA69107-8E5E-46DE-944C-3CE8D8330B88}" type="slidenum">
              <a:rPr lang="nl-BE"/>
              <a:pPr>
                <a:defRPr/>
              </a:pPr>
              <a:t>‹#›</a:t>
            </a:fld>
            <a:endParaRPr lang="nl-BE" dirty="0"/>
          </a:p>
        </p:txBody>
      </p:sp>
    </p:spTree>
    <p:extLst>
      <p:ext uri="{BB962C8B-B14F-4D97-AF65-F5344CB8AC3E}">
        <p14:creationId xmlns:p14="http://schemas.microsoft.com/office/powerpoint/2010/main" val="363745174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240" y="2275849"/>
            <a:ext cx="5743787" cy="6436925"/>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610773" y="2275849"/>
            <a:ext cx="5743787" cy="6436925"/>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D2BF4801-619F-4D71-8893-E91FB6FA4643}" type="datetimeFigureOut">
              <a:rPr lang="en-US"/>
              <a:pPr>
                <a:defRPr/>
              </a:pPr>
              <a:t>1/7/2019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5AB49DD-3DA0-4440-8230-CBDB7105E40E}" type="slidenum">
              <a:rPr lang="en-US" altLang="en-US"/>
              <a:pPr>
                <a:defRPr/>
              </a:pPr>
              <a:t>‹#›</a:t>
            </a:fld>
            <a:endParaRPr lang="en-US" altLang="en-US"/>
          </a:p>
        </p:txBody>
      </p:sp>
    </p:spTree>
    <p:extLst>
      <p:ext uri="{BB962C8B-B14F-4D97-AF65-F5344CB8AC3E}">
        <p14:creationId xmlns:p14="http://schemas.microsoft.com/office/powerpoint/2010/main" val="42087179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240" y="2183272"/>
            <a:ext cx="5746045"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4" name="Content Placeholder 3"/>
          <p:cNvSpPr>
            <a:spLocks noGrp="1"/>
          </p:cNvSpPr>
          <p:nvPr>
            <p:ph sz="half" idx="2"/>
          </p:nvPr>
        </p:nvSpPr>
        <p:spPr>
          <a:xfrm>
            <a:off x="650240" y="3093155"/>
            <a:ext cx="5746045"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6273" y="2183272"/>
            <a:ext cx="5748302"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6" name="Content Placeholder 5"/>
          <p:cNvSpPr>
            <a:spLocks noGrp="1"/>
          </p:cNvSpPr>
          <p:nvPr>
            <p:ph sz="quarter" idx="4"/>
          </p:nvPr>
        </p:nvSpPr>
        <p:spPr>
          <a:xfrm>
            <a:off x="6606273" y="3093155"/>
            <a:ext cx="5748302"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0206E10D-58D7-42BD-96B6-8CF7623E105E}" type="datetimeFigureOut">
              <a:rPr lang="en-US"/>
              <a:pPr>
                <a:defRPr/>
              </a:pPr>
              <a:t>1/7/2019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7EA4628-9A26-4095-8A04-3E81D4BBFC3B}" type="slidenum">
              <a:rPr lang="en-US" altLang="en-US"/>
              <a:pPr>
                <a:defRPr/>
              </a:pPr>
              <a:t>‹#›</a:t>
            </a:fld>
            <a:endParaRPr lang="en-US" altLang="en-US"/>
          </a:p>
        </p:txBody>
      </p:sp>
    </p:spTree>
    <p:extLst>
      <p:ext uri="{BB962C8B-B14F-4D97-AF65-F5344CB8AC3E}">
        <p14:creationId xmlns:p14="http://schemas.microsoft.com/office/powerpoint/2010/main" val="766675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9ED5955-056E-4E0A-BE45-4F2CDDB48350}" type="datetimeFigureOut">
              <a:rPr lang="en-US"/>
              <a:pPr>
                <a:defRPr/>
              </a:pPr>
              <a:t>1/7/2019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6985FDD-39F6-41E5-BB29-4A41539210EE}" type="slidenum">
              <a:rPr lang="en-US" altLang="en-US"/>
              <a:pPr>
                <a:defRPr/>
              </a:pPr>
              <a:t>‹#›</a:t>
            </a:fld>
            <a:endParaRPr lang="en-US" altLang="en-US"/>
          </a:p>
        </p:txBody>
      </p:sp>
    </p:spTree>
    <p:extLst>
      <p:ext uri="{BB962C8B-B14F-4D97-AF65-F5344CB8AC3E}">
        <p14:creationId xmlns:p14="http://schemas.microsoft.com/office/powerpoint/2010/main" val="11768037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94AD6B7-34B0-4856-8A74-D9745F44C959}" type="datetimeFigureOut">
              <a:rPr lang="en-US"/>
              <a:pPr>
                <a:defRPr/>
              </a:pPr>
              <a:t>1/7/2019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58EC9AD-020F-4600-B4B5-E744BD0655D4}" type="slidenum">
              <a:rPr lang="en-US" altLang="en-US"/>
              <a:pPr>
                <a:defRPr/>
              </a:pPr>
              <a:t>‹#›</a:t>
            </a:fld>
            <a:endParaRPr lang="en-US" altLang="en-US"/>
          </a:p>
        </p:txBody>
      </p:sp>
    </p:spTree>
    <p:extLst>
      <p:ext uri="{BB962C8B-B14F-4D97-AF65-F5344CB8AC3E}">
        <p14:creationId xmlns:p14="http://schemas.microsoft.com/office/powerpoint/2010/main" val="30823622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43" y="388338"/>
            <a:ext cx="4278490" cy="1652693"/>
          </a:xfrm>
        </p:spPr>
        <p:txBody>
          <a:bodyPr anchor="b"/>
          <a:lstStyle>
            <a:lvl1pPr algn="l">
              <a:defRPr sz="2844" b="1"/>
            </a:lvl1pPr>
          </a:lstStyle>
          <a:p>
            <a:r>
              <a:rPr lang="en-US" smtClean="0"/>
              <a:t>Click to edit Master title style</a:t>
            </a:r>
            <a:endParaRPr lang="en-US"/>
          </a:p>
        </p:txBody>
      </p:sp>
      <p:sp>
        <p:nvSpPr>
          <p:cNvPr id="3" name="Content Placeholder 2"/>
          <p:cNvSpPr>
            <a:spLocks noGrp="1"/>
          </p:cNvSpPr>
          <p:nvPr>
            <p:ph idx="1"/>
          </p:nvPr>
        </p:nvSpPr>
        <p:spPr>
          <a:xfrm>
            <a:off x="5084516" y="388367"/>
            <a:ext cx="7270044" cy="8324427"/>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243" y="2041036"/>
            <a:ext cx="4278490" cy="6671734"/>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FC44724-527F-432B-9B35-27F70B552A9C}" type="datetimeFigureOut">
              <a:rPr lang="en-US"/>
              <a:pPr>
                <a:defRPr/>
              </a:pPr>
              <a:t>1/7/2019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53C15A0-8067-49C5-BA6E-E1C7811F502F}" type="slidenum">
              <a:rPr lang="en-US" altLang="en-US"/>
              <a:pPr>
                <a:defRPr/>
              </a:pPr>
              <a:t>‹#›</a:t>
            </a:fld>
            <a:endParaRPr lang="en-US" altLang="en-US"/>
          </a:p>
        </p:txBody>
      </p:sp>
    </p:spTree>
    <p:extLst>
      <p:ext uri="{BB962C8B-B14F-4D97-AF65-F5344CB8AC3E}">
        <p14:creationId xmlns:p14="http://schemas.microsoft.com/office/powerpoint/2010/main" val="19017999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032" y="6827520"/>
            <a:ext cx="7802880" cy="806027"/>
          </a:xfrm>
        </p:spPr>
        <p:txBody>
          <a:bodyPr anchor="b"/>
          <a:lstStyle>
            <a:lvl1pPr algn="l">
              <a:defRPr sz="2844" b="1"/>
            </a:lvl1pPr>
          </a:lstStyle>
          <a:p>
            <a:r>
              <a:rPr lang="en-US" smtClean="0"/>
              <a:t>Click to edit Master title style</a:t>
            </a:r>
            <a:endParaRPr lang="en-US"/>
          </a:p>
        </p:txBody>
      </p:sp>
      <p:sp>
        <p:nvSpPr>
          <p:cNvPr id="3" name="Picture Placeholder 2"/>
          <p:cNvSpPr>
            <a:spLocks noGrp="1"/>
          </p:cNvSpPr>
          <p:nvPr>
            <p:ph type="pic" idx="1"/>
          </p:nvPr>
        </p:nvSpPr>
        <p:spPr>
          <a:xfrm>
            <a:off x="2549032" y="871502"/>
            <a:ext cx="7802880" cy="5852160"/>
          </a:xfrm>
        </p:spPr>
        <p:txBody>
          <a:bodyPr rtlCol="0">
            <a:normAutofit/>
          </a:bodyPr>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pPr lvl="0"/>
            <a:endParaRPr lang="en-US" noProof="0"/>
          </a:p>
        </p:txBody>
      </p:sp>
      <p:sp>
        <p:nvSpPr>
          <p:cNvPr id="4" name="Text Placeholder 3"/>
          <p:cNvSpPr>
            <a:spLocks noGrp="1"/>
          </p:cNvSpPr>
          <p:nvPr>
            <p:ph type="body" sz="half" idx="2"/>
          </p:nvPr>
        </p:nvSpPr>
        <p:spPr>
          <a:xfrm>
            <a:off x="2549032" y="7633547"/>
            <a:ext cx="7802880" cy="1144693"/>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D13AAF5-6524-4E1D-A232-06230510EE51}" type="datetimeFigureOut">
              <a:rPr lang="en-US"/>
              <a:pPr>
                <a:defRPr/>
              </a:pPr>
              <a:t>1/7/2019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91F6041-0873-4E17-A904-A9D52DFED660}" type="slidenum">
              <a:rPr lang="en-US" altLang="en-US"/>
              <a:pPr>
                <a:defRPr/>
              </a:pPr>
              <a:t>‹#›</a:t>
            </a:fld>
            <a:endParaRPr lang="en-US" altLang="en-US"/>
          </a:p>
        </p:txBody>
      </p:sp>
    </p:spTree>
    <p:extLst>
      <p:ext uri="{BB962C8B-B14F-4D97-AF65-F5344CB8AC3E}">
        <p14:creationId xmlns:p14="http://schemas.microsoft.com/office/powerpoint/2010/main" val="10657891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5CA2B1C-31CB-43EE-85BF-B2B202F114C5}" type="datetimeFigureOut">
              <a:rPr lang="en-US"/>
              <a:pPr>
                <a:defRPr/>
              </a:pPr>
              <a:t>1/7/2019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A41EDF9-B3B5-462F-B3D9-6CD755FE2EAD}" type="slidenum">
              <a:rPr lang="en-US" altLang="en-US"/>
              <a:pPr>
                <a:defRPr/>
              </a:pPr>
              <a:t>‹#›</a:t>
            </a:fld>
            <a:endParaRPr lang="en-US" altLang="en-US"/>
          </a:p>
        </p:txBody>
      </p:sp>
    </p:spTree>
    <p:extLst>
      <p:ext uri="{BB962C8B-B14F-4D97-AF65-F5344CB8AC3E}">
        <p14:creationId xmlns:p14="http://schemas.microsoft.com/office/powerpoint/2010/main" val="36337208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480" y="390625"/>
            <a:ext cx="2926080" cy="832216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240" y="390625"/>
            <a:ext cx="8561493" cy="83221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C309C30-B890-4969-AD25-5FD07688CA2D}" type="datetimeFigureOut">
              <a:rPr lang="en-US"/>
              <a:pPr>
                <a:defRPr/>
              </a:pPr>
              <a:t>1/7/2019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4D65098-FC73-4C1B-A941-1E198289D652}" type="slidenum">
              <a:rPr lang="en-US" altLang="en-US"/>
              <a:pPr>
                <a:defRPr/>
              </a:pPr>
              <a:t>‹#›</a:t>
            </a:fld>
            <a:endParaRPr lang="en-US" altLang="en-US"/>
          </a:p>
        </p:txBody>
      </p:sp>
    </p:spTree>
    <p:extLst>
      <p:ext uri="{BB962C8B-B14F-4D97-AF65-F5344CB8AC3E}">
        <p14:creationId xmlns:p14="http://schemas.microsoft.com/office/powerpoint/2010/main" val="720027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el en object">
    <p:spTree>
      <p:nvGrpSpPr>
        <p:cNvPr id="1" name=""/>
        <p:cNvGrpSpPr/>
        <p:nvPr/>
      </p:nvGrpSpPr>
      <p:grpSpPr>
        <a:xfrm>
          <a:off x="0" y="0"/>
          <a:ext cx="0" cy="0"/>
          <a:chOff x="0" y="0"/>
          <a:chExt cx="0" cy="0"/>
        </a:xfrm>
      </p:grpSpPr>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el en object">
    <p:spTree>
      <p:nvGrpSpPr>
        <p:cNvPr id="1" name=""/>
        <p:cNvGrpSpPr/>
        <p:nvPr/>
      </p:nvGrpSpPr>
      <p:grpSpPr>
        <a:xfrm>
          <a:off x="0" y="0"/>
          <a:ext cx="0" cy="0"/>
          <a:chOff x="0" y="0"/>
          <a:chExt cx="0" cy="0"/>
        </a:xfrm>
      </p:grpSpPr>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240" y="390596"/>
            <a:ext cx="11704320" cy="1625600"/>
          </a:xfrm>
          <a:prstGeom prst="rect">
            <a:avLst/>
          </a:prstGeom>
        </p:spPr>
        <p:txBody>
          <a:bodyPr/>
          <a:lstStyle/>
          <a:p>
            <a:r>
              <a:rPr lang="nl-NL" smtClean="0"/>
              <a:t>Click to edit Master title style</a:t>
            </a:r>
            <a:endParaRPr lang="en-US"/>
          </a:p>
        </p:txBody>
      </p:sp>
      <p:sp>
        <p:nvSpPr>
          <p:cNvPr id="3" name="Rectangle 4"/>
          <p:cNvSpPr>
            <a:spLocks noGrp="1" noChangeArrowheads="1"/>
          </p:cNvSpPr>
          <p:nvPr>
            <p:ph type="dt" sz="half" idx="10"/>
          </p:nvPr>
        </p:nvSpPr>
        <p:spPr>
          <a:xfrm>
            <a:off x="650240" y="8882098"/>
            <a:ext cx="3034453" cy="677333"/>
          </a:xfrm>
          <a:prstGeom prst="rect">
            <a:avLst/>
          </a:prstGeom>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xfrm>
            <a:off x="4443307" y="8882098"/>
            <a:ext cx="4118187" cy="677333"/>
          </a:xfrm>
          <a:prstGeom prst="rect">
            <a:avLst/>
          </a:prstGeom>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xfrm>
            <a:off x="9320107" y="8882098"/>
            <a:ext cx="3034453" cy="677333"/>
          </a:xfrm>
          <a:prstGeom prst="rect">
            <a:avLst/>
          </a:prstGeom>
          <a:ln/>
        </p:spPr>
        <p:txBody>
          <a:bodyPr/>
          <a:lstStyle>
            <a:lvl1pPr>
              <a:defRPr/>
            </a:lvl1pPr>
          </a:lstStyle>
          <a:p>
            <a:fld id="{B15F4B7C-9DC9-4A2F-BF4E-38AAA0A7C7B2}" type="slidenum">
              <a:rPr lang="en-US" altLang="nl-NL">
                <a:solidFill>
                  <a:srgbClr val="000000"/>
                </a:solidFill>
              </a:rPr>
              <a:pPr/>
              <a:t>‹#›</a:t>
            </a:fld>
            <a:endParaRPr lang="en-US" altLang="nl-NL">
              <a:solidFill>
                <a:srgbClr val="000000"/>
              </a:solidFill>
            </a:endParaRPr>
          </a:p>
        </p:txBody>
      </p:sp>
    </p:spTree>
    <p:extLst>
      <p:ext uri="{BB962C8B-B14F-4D97-AF65-F5344CB8AC3E}">
        <p14:creationId xmlns:p14="http://schemas.microsoft.com/office/powerpoint/2010/main" val="977610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5360" y="3029967"/>
            <a:ext cx="11054080" cy="2090702"/>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0720" y="5527040"/>
            <a:ext cx="9103360" cy="2492587"/>
          </a:xfrm>
        </p:spPr>
        <p:txBody>
          <a:bodyPr/>
          <a:lstStyle>
            <a:lvl1pPr marL="0" indent="0" algn="ctr">
              <a:buNone/>
              <a:defRPr>
                <a:solidFill>
                  <a:schemeClr val="tx1">
                    <a:tint val="75000"/>
                  </a:schemeClr>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FE16BA-7168-4399-8EBF-B888EB67B5BE}" type="datetimeFigureOut">
              <a:rPr lang="en-US" smtClean="0">
                <a:solidFill>
                  <a:prstClr val="black">
                    <a:tint val="75000"/>
                  </a:prstClr>
                </a:solidFill>
              </a:rPr>
              <a:pPr/>
              <a:t>1/7/2019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6779237-E810-4C56-9C92-A67F10C3EF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9079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FE16BA-7168-4399-8EBF-B888EB67B5BE}" type="datetimeFigureOut">
              <a:rPr lang="en-US" smtClean="0">
                <a:solidFill>
                  <a:prstClr val="black">
                    <a:tint val="75000"/>
                  </a:prstClr>
                </a:solidFill>
              </a:rPr>
              <a:pPr/>
              <a:t>1/7/2019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6779237-E810-4C56-9C92-A67F10C3EF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17885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290" y="6267620"/>
            <a:ext cx="11054080" cy="1937173"/>
          </a:xfrm>
        </p:spPr>
        <p:txBody>
          <a:bodyPr anchor="t"/>
          <a:lstStyle>
            <a:lvl1pPr algn="l">
              <a:defRPr sz="5689" b="1" cap="all"/>
            </a:lvl1pPr>
          </a:lstStyle>
          <a:p>
            <a:r>
              <a:rPr lang="en-US" smtClean="0"/>
              <a:t>Click to edit Master title style</a:t>
            </a:r>
            <a:endParaRPr lang="en-US"/>
          </a:p>
        </p:txBody>
      </p:sp>
      <p:sp>
        <p:nvSpPr>
          <p:cNvPr id="3" name="Text Placeholder 2"/>
          <p:cNvSpPr>
            <a:spLocks noGrp="1"/>
          </p:cNvSpPr>
          <p:nvPr>
            <p:ph type="body" idx="1"/>
          </p:nvPr>
        </p:nvSpPr>
        <p:spPr>
          <a:xfrm>
            <a:off x="1027290" y="4133993"/>
            <a:ext cx="11054080" cy="2133599"/>
          </a:xfrm>
        </p:spPr>
        <p:txBody>
          <a:bodyPr anchor="b"/>
          <a:lstStyle>
            <a:lvl1pPr marL="0" indent="0">
              <a:buNone/>
              <a:defRPr sz="2844">
                <a:solidFill>
                  <a:schemeClr val="tx1">
                    <a:tint val="75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FE16BA-7168-4399-8EBF-B888EB67B5BE}" type="datetimeFigureOut">
              <a:rPr lang="en-US" smtClean="0">
                <a:solidFill>
                  <a:prstClr val="black">
                    <a:tint val="75000"/>
                  </a:prstClr>
                </a:solidFill>
              </a:rPr>
              <a:pPr/>
              <a:t>1/7/2019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6779237-E810-4C56-9C92-A67F10C3EF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82895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240" y="2275849"/>
            <a:ext cx="5743787" cy="6436925"/>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610773" y="2275849"/>
            <a:ext cx="5743787" cy="6436925"/>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FE16BA-7168-4399-8EBF-B888EB67B5BE}" type="datetimeFigureOut">
              <a:rPr lang="en-US" smtClean="0">
                <a:solidFill>
                  <a:prstClr val="black">
                    <a:tint val="75000"/>
                  </a:prstClr>
                </a:solidFill>
              </a:rPr>
              <a:pPr/>
              <a:t>1/7/2019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6779237-E810-4C56-9C92-A67F10C3EF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2512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1"/>
          <p:cNvPicPr>
            <a:picLocks noChangeAspect="1" noChangeArrowheads="1"/>
          </p:cNvPicPr>
          <p:nvPr/>
        </p:nvPicPr>
        <p:blipFill>
          <a:blip r:embed="rId7"/>
          <a:srcRect/>
          <a:stretch>
            <a:fillRect/>
          </a:stretch>
        </p:blipFill>
        <p:spPr bwMode="auto">
          <a:xfrm>
            <a:off x="0" y="1588"/>
            <a:ext cx="13004800" cy="9750425"/>
          </a:xfrm>
          <a:prstGeom prst="rect">
            <a:avLst/>
          </a:prstGeom>
          <a:noFill/>
          <a:ln w="12700">
            <a:noFill/>
            <a:miter lim="800000"/>
            <a:headEnd/>
            <a:tailEnd/>
          </a:ln>
        </p:spPr>
      </p:pic>
      <p:pic>
        <p:nvPicPr>
          <p:cNvPr id="3075" name="Picture 2"/>
          <p:cNvPicPr>
            <a:picLocks noChangeAspect="1" noChangeArrowheads="1"/>
          </p:cNvPicPr>
          <p:nvPr/>
        </p:nvPicPr>
        <p:blipFill>
          <a:blip r:embed="rId8"/>
          <a:srcRect/>
          <a:stretch>
            <a:fillRect/>
          </a:stretch>
        </p:blipFill>
        <p:spPr bwMode="auto">
          <a:xfrm>
            <a:off x="201613" y="8851900"/>
            <a:ext cx="1508125" cy="685800"/>
          </a:xfrm>
          <a:prstGeom prst="rect">
            <a:avLst/>
          </a:prstGeom>
          <a:noFill/>
          <a:ln w="12700">
            <a:noFill/>
            <a:miter lim="800000"/>
            <a:headEnd/>
            <a:tailEnd/>
          </a:ln>
        </p:spPr>
      </p:pic>
      <p:pic>
        <p:nvPicPr>
          <p:cNvPr id="3076" name="Picture 2"/>
          <p:cNvPicPr>
            <a:picLocks noChangeAspect="1" noChangeArrowheads="1"/>
          </p:cNvPicPr>
          <p:nvPr/>
        </p:nvPicPr>
        <p:blipFill>
          <a:blip r:embed="rId9"/>
          <a:srcRect/>
          <a:stretch>
            <a:fillRect/>
          </a:stretch>
        </p:blipFill>
        <p:spPr bwMode="auto">
          <a:xfrm>
            <a:off x="482600" y="457200"/>
            <a:ext cx="4191000" cy="544513"/>
          </a:xfrm>
          <a:prstGeom prst="rect">
            <a:avLst/>
          </a:prstGeom>
          <a:noFill/>
          <a:ln w="12700">
            <a:noFill/>
            <a:miter lim="800000"/>
            <a:headEnd/>
            <a:tailEnd/>
          </a:ln>
        </p:spPr>
      </p:pic>
    </p:spTree>
  </p:cSld>
  <p:clrMap bg1="lt1" tx1="dk1" bg2="lt2" tx2="dk2" accent1="accent1" accent2="accent2" accent3="accent3" accent4="accent4" accent5="accent5" accent6="accent6" hlink="hlink" folHlink="folHlink"/>
  <p:sldLayoutIdLst>
    <p:sldLayoutId id="2147483655" r:id="rId1"/>
    <p:sldLayoutId id="2147483662" r:id="rId2"/>
    <p:sldLayoutId id="2147483654" r:id="rId3"/>
    <p:sldLayoutId id="2147483656" r:id="rId4"/>
    <p:sldLayoutId id="2147483733" r:id="rId5"/>
  </p:sldLayoutIdLst>
  <p:transition/>
  <p:txStyles>
    <p:titleStyle>
      <a:lvl1pPr algn="ctr" rtl="0" eaLnBrk="0" fontAlgn="base" hangingPunct="0">
        <a:spcBef>
          <a:spcPct val="0"/>
        </a:spcBef>
        <a:spcAft>
          <a:spcPct val="0"/>
        </a:spcAft>
        <a:defRPr sz="8400">
          <a:solidFill>
            <a:schemeClr val="tx1"/>
          </a:solidFill>
          <a:latin typeface="+mj-lt"/>
          <a:ea typeface="ＭＳ Ｐゴシック" pitchFamily="-1" charset="-128"/>
          <a:cs typeface="ＭＳ Ｐゴシック" pitchFamily="-1" charset="-128"/>
          <a:sym typeface="Gill Sans" pitchFamily="-1" charset="0"/>
        </a:defRPr>
      </a:lvl1pPr>
      <a:lvl2pPr algn="ctr" rtl="0" eaLnBrk="0" fontAlgn="base" hangingPunct="0">
        <a:spcBef>
          <a:spcPct val="0"/>
        </a:spcBef>
        <a:spcAft>
          <a:spcPct val="0"/>
        </a:spcAft>
        <a:defRPr sz="8400">
          <a:solidFill>
            <a:schemeClr val="tx1"/>
          </a:solidFill>
          <a:latin typeface="Arial" pitchFamily="-1" charset="0"/>
          <a:ea typeface="ＭＳ Ｐゴシック" pitchFamily="-1" charset="-128"/>
          <a:cs typeface="ＭＳ Ｐゴシック" pitchFamily="-1" charset="-128"/>
          <a:sym typeface="Gill Sans" pitchFamily="-1" charset="0"/>
        </a:defRPr>
      </a:lvl2pPr>
      <a:lvl3pPr algn="ctr" rtl="0" eaLnBrk="0" fontAlgn="base" hangingPunct="0">
        <a:spcBef>
          <a:spcPct val="0"/>
        </a:spcBef>
        <a:spcAft>
          <a:spcPct val="0"/>
        </a:spcAft>
        <a:defRPr sz="8400">
          <a:solidFill>
            <a:schemeClr val="tx1"/>
          </a:solidFill>
          <a:latin typeface="Arial" pitchFamily="-1" charset="0"/>
          <a:ea typeface="ＭＳ Ｐゴシック" pitchFamily="-1" charset="-128"/>
          <a:cs typeface="ＭＳ Ｐゴシック" pitchFamily="-1" charset="-128"/>
          <a:sym typeface="Gill Sans" pitchFamily="-1" charset="0"/>
        </a:defRPr>
      </a:lvl3pPr>
      <a:lvl4pPr algn="ctr" rtl="0" eaLnBrk="0" fontAlgn="base" hangingPunct="0">
        <a:spcBef>
          <a:spcPct val="0"/>
        </a:spcBef>
        <a:spcAft>
          <a:spcPct val="0"/>
        </a:spcAft>
        <a:defRPr sz="8400">
          <a:solidFill>
            <a:schemeClr val="tx1"/>
          </a:solidFill>
          <a:latin typeface="Arial" pitchFamily="-1" charset="0"/>
          <a:ea typeface="ＭＳ Ｐゴシック" pitchFamily="-1" charset="-128"/>
          <a:cs typeface="ＭＳ Ｐゴシック" pitchFamily="-1" charset="-128"/>
          <a:sym typeface="Gill Sans" pitchFamily="-1" charset="0"/>
        </a:defRPr>
      </a:lvl4pPr>
      <a:lvl5pPr algn="ctr" rtl="0" eaLnBrk="0" fontAlgn="base" hangingPunct="0">
        <a:spcBef>
          <a:spcPct val="0"/>
        </a:spcBef>
        <a:spcAft>
          <a:spcPct val="0"/>
        </a:spcAft>
        <a:defRPr sz="8400">
          <a:solidFill>
            <a:schemeClr val="tx1"/>
          </a:solidFill>
          <a:latin typeface="Arial" pitchFamily="-1" charset="0"/>
          <a:ea typeface="ＭＳ Ｐゴシック" pitchFamily="-1" charset="-128"/>
          <a:cs typeface="ＭＳ Ｐゴシック" pitchFamily="-1" charset="-128"/>
          <a:sym typeface="Gill Sans" pitchFamily="-1" charset="0"/>
        </a:defRPr>
      </a:lvl5pPr>
      <a:lvl6pPr marL="457200" algn="ctr" rtl="0" fontAlgn="base">
        <a:spcBef>
          <a:spcPct val="0"/>
        </a:spcBef>
        <a:spcAft>
          <a:spcPct val="0"/>
        </a:spcAft>
        <a:defRPr sz="8400">
          <a:solidFill>
            <a:schemeClr val="tx1"/>
          </a:solidFill>
          <a:latin typeface="Gill Sans" pitchFamily="-1" charset="0"/>
          <a:ea typeface="ヒラギノ角ゴ ProN W3" pitchFamily="-1" charset="-128"/>
          <a:cs typeface="ヒラギノ角ゴ ProN W3" pitchFamily="-1" charset="-128"/>
          <a:sym typeface="Gill Sans" pitchFamily="-1" charset="0"/>
        </a:defRPr>
      </a:lvl6pPr>
      <a:lvl7pPr marL="914400" algn="ctr" rtl="0" fontAlgn="base">
        <a:spcBef>
          <a:spcPct val="0"/>
        </a:spcBef>
        <a:spcAft>
          <a:spcPct val="0"/>
        </a:spcAft>
        <a:defRPr sz="8400">
          <a:solidFill>
            <a:schemeClr val="tx1"/>
          </a:solidFill>
          <a:latin typeface="Gill Sans" pitchFamily="-1" charset="0"/>
          <a:ea typeface="ヒラギノ角ゴ ProN W3" pitchFamily="-1" charset="-128"/>
          <a:cs typeface="ヒラギノ角ゴ ProN W3" pitchFamily="-1" charset="-128"/>
          <a:sym typeface="Gill Sans" pitchFamily="-1" charset="0"/>
        </a:defRPr>
      </a:lvl7pPr>
      <a:lvl8pPr marL="1371600" algn="ctr" rtl="0" fontAlgn="base">
        <a:spcBef>
          <a:spcPct val="0"/>
        </a:spcBef>
        <a:spcAft>
          <a:spcPct val="0"/>
        </a:spcAft>
        <a:defRPr sz="8400">
          <a:solidFill>
            <a:schemeClr val="tx1"/>
          </a:solidFill>
          <a:latin typeface="Gill Sans" pitchFamily="-1" charset="0"/>
          <a:ea typeface="ヒラギノ角ゴ ProN W3" pitchFamily="-1" charset="-128"/>
          <a:cs typeface="ヒラギノ角ゴ ProN W3" pitchFamily="-1" charset="-128"/>
          <a:sym typeface="Gill Sans" pitchFamily="-1" charset="0"/>
        </a:defRPr>
      </a:lvl8pPr>
      <a:lvl9pPr marL="1828800" algn="ctr" rtl="0" fontAlgn="base">
        <a:spcBef>
          <a:spcPct val="0"/>
        </a:spcBef>
        <a:spcAft>
          <a:spcPct val="0"/>
        </a:spcAft>
        <a:defRPr sz="8400">
          <a:solidFill>
            <a:schemeClr val="tx1"/>
          </a:solidFill>
          <a:latin typeface="Gill Sans" pitchFamily="-1" charset="0"/>
          <a:ea typeface="ヒラギノ角ゴ ProN W3" pitchFamily="-1" charset="-128"/>
          <a:cs typeface="ヒラギノ角ゴ ProN W3" pitchFamily="-1" charset="-128"/>
          <a:sym typeface="Gill Sans" pitchFamily="-1" charset="0"/>
        </a:defRPr>
      </a:lvl9pPr>
    </p:titleStyle>
    <p:bodyStyle>
      <a:lvl1pPr marL="342900" indent="-342900" algn="ctr" rtl="0" eaLnBrk="0" fontAlgn="base" hangingPunct="0">
        <a:spcBef>
          <a:spcPct val="0"/>
        </a:spcBef>
        <a:spcAft>
          <a:spcPct val="0"/>
        </a:spcAft>
        <a:defRPr sz="3600">
          <a:solidFill>
            <a:schemeClr val="tx1"/>
          </a:solidFill>
          <a:latin typeface="+mn-lt"/>
          <a:ea typeface="ＭＳ Ｐゴシック" pitchFamily="-1" charset="-128"/>
          <a:cs typeface="ＭＳ Ｐゴシック" pitchFamily="-1" charset="-128"/>
          <a:sym typeface="Gill Sans" pitchFamily="-1" charset="0"/>
        </a:defRPr>
      </a:lvl1pPr>
      <a:lvl2pPr marL="742950" indent="-285750" algn="ctr" rtl="0" eaLnBrk="0" fontAlgn="base" hangingPunct="0">
        <a:spcBef>
          <a:spcPct val="0"/>
        </a:spcBef>
        <a:spcAft>
          <a:spcPct val="0"/>
        </a:spcAft>
        <a:defRPr sz="3600">
          <a:solidFill>
            <a:schemeClr val="tx1"/>
          </a:solidFill>
          <a:latin typeface="+mn-lt"/>
          <a:ea typeface="ＭＳ Ｐゴシック" pitchFamily="-1" charset="-128"/>
          <a:cs typeface="+mn-cs"/>
          <a:sym typeface="Gill Sans" pitchFamily="-1" charset="0"/>
        </a:defRPr>
      </a:lvl2pPr>
      <a:lvl3pPr marL="1143000" indent="-228600" algn="ctr" rtl="0" eaLnBrk="0" fontAlgn="base" hangingPunct="0">
        <a:spcBef>
          <a:spcPct val="0"/>
        </a:spcBef>
        <a:spcAft>
          <a:spcPct val="0"/>
        </a:spcAft>
        <a:defRPr sz="3600">
          <a:solidFill>
            <a:schemeClr val="tx1"/>
          </a:solidFill>
          <a:latin typeface="+mn-lt"/>
          <a:ea typeface="ＭＳ Ｐゴシック" pitchFamily="-1" charset="-128"/>
          <a:cs typeface="+mn-cs"/>
          <a:sym typeface="Gill Sans" pitchFamily="-1" charset="0"/>
        </a:defRPr>
      </a:lvl3pPr>
      <a:lvl4pPr marL="1600200" indent="-228600" algn="ctr" rtl="0" eaLnBrk="0" fontAlgn="base" hangingPunct="0">
        <a:spcBef>
          <a:spcPct val="0"/>
        </a:spcBef>
        <a:spcAft>
          <a:spcPct val="0"/>
        </a:spcAft>
        <a:defRPr sz="3600">
          <a:solidFill>
            <a:schemeClr val="tx1"/>
          </a:solidFill>
          <a:latin typeface="+mn-lt"/>
          <a:ea typeface="ＭＳ Ｐゴシック" pitchFamily="-1" charset="-128"/>
          <a:cs typeface="+mn-cs"/>
          <a:sym typeface="Gill Sans" pitchFamily="-1" charset="0"/>
        </a:defRPr>
      </a:lvl4pPr>
      <a:lvl5pPr marL="2057400" indent="-228600" algn="ctr" rtl="0" eaLnBrk="0" fontAlgn="base" hangingPunct="0">
        <a:spcBef>
          <a:spcPct val="0"/>
        </a:spcBef>
        <a:spcAft>
          <a:spcPct val="0"/>
        </a:spcAft>
        <a:defRPr sz="3600">
          <a:solidFill>
            <a:schemeClr val="tx1"/>
          </a:solidFill>
          <a:latin typeface="+mn-lt"/>
          <a:ea typeface="ＭＳ Ｐゴシック" pitchFamily="-1" charset="-128"/>
          <a:cs typeface="+mn-cs"/>
          <a:sym typeface="Gill Sans" pitchFamily="-1" charset="0"/>
        </a:defRPr>
      </a:lvl5pPr>
      <a:lvl6pPr marL="457200" algn="ctr" rtl="0" fontAlgn="base">
        <a:spcBef>
          <a:spcPct val="0"/>
        </a:spcBef>
        <a:spcAft>
          <a:spcPct val="0"/>
        </a:spcAft>
        <a:defRPr sz="3600">
          <a:solidFill>
            <a:schemeClr val="tx1"/>
          </a:solidFill>
          <a:latin typeface="+mn-lt"/>
          <a:ea typeface="+mn-ea"/>
          <a:cs typeface="+mn-cs"/>
          <a:sym typeface="Gill Sans" pitchFamily="-1" charset="0"/>
        </a:defRPr>
      </a:lvl6pPr>
      <a:lvl7pPr marL="914400" algn="ctr" rtl="0" fontAlgn="base">
        <a:spcBef>
          <a:spcPct val="0"/>
        </a:spcBef>
        <a:spcAft>
          <a:spcPct val="0"/>
        </a:spcAft>
        <a:defRPr sz="3600">
          <a:solidFill>
            <a:schemeClr val="tx1"/>
          </a:solidFill>
          <a:latin typeface="+mn-lt"/>
          <a:ea typeface="+mn-ea"/>
          <a:cs typeface="+mn-cs"/>
          <a:sym typeface="Gill Sans" pitchFamily="-1" charset="0"/>
        </a:defRPr>
      </a:lvl7pPr>
      <a:lvl8pPr marL="1371600" algn="ctr" rtl="0" fontAlgn="base">
        <a:spcBef>
          <a:spcPct val="0"/>
        </a:spcBef>
        <a:spcAft>
          <a:spcPct val="0"/>
        </a:spcAft>
        <a:defRPr sz="3600">
          <a:solidFill>
            <a:schemeClr val="tx1"/>
          </a:solidFill>
          <a:latin typeface="+mn-lt"/>
          <a:ea typeface="+mn-ea"/>
          <a:cs typeface="+mn-cs"/>
          <a:sym typeface="Gill Sans" pitchFamily="-1" charset="0"/>
        </a:defRPr>
      </a:lvl8pPr>
      <a:lvl9pPr marL="1828800" algn="ctr" rtl="0" fontAlgn="base">
        <a:spcBef>
          <a:spcPct val="0"/>
        </a:spcBef>
        <a:spcAft>
          <a:spcPct val="0"/>
        </a:spcAft>
        <a:defRPr sz="3600">
          <a:solidFill>
            <a:schemeClr val="tx1"/>
          </a:solidFill>
          <a:latin typeface="+mn-lt"/>
          <a:ea typeface="+mn-ea"/>
          <a:cs typeface="+mn-cs"/>
          <a:sym typeface="Gill Sans" pitchFamily="-1" charset="0"/>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0240" y="390596"/>
            <a:ext cx="11704320" cy="16256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50240" y="473111"/>
            <a:ext cx="11704320" cy="8807378"/>
          </a:xfrm>
          <a:prstGeom prst="rect">
            <a:avLst/>
          </a:prstGeom>
          <a:solidFill>
            <a:srgbClr val="32A078">
              <a:alpha val="69804"/>
            </a:srgbClr>
          </a:solidFill>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50240" y="9040171"/>
            <a:ext cx="3034453" cy="519289"/>
          </a:xfrm>
          <a:prstGeom prst="rect">
            <a:avLst/>
          </a:prstGeom>
        </p:spPr>
        <p:txBody>
          <a:bodyPr vert="horz" lIns="91440" tIns="45720" rIns="91440" bIns="45720" rtlCol="0" anchor="ctr"/>
          <a:lstStyle>
            <a:lvl1pPr algn="l">
              <a:defRPr sz="1707">
                <a:solidFill>
                  <a:schemeClr val="tx1">
                    <a:tint val="75000"/>
                  </a:schemeClr>
                </a:solidFill>
              </a:defRPr>
            </a:lvl1pPr>
          </a:lstStyle>
          <a:p>
            <a:pPr fontAlgn="auto">
              <a:lnSpc>
                <a:spcPct val="100000"/>
              </a:lnSpc>
              <a:spcBef>
                <a:spcPts val="0"/>
              </a:spcBef>
              <a:spcAft>
                <a:spcPts val="0"/>
              </a:spcAft>
            </a:pPr>
            <a:fld id="{34FE16BA-7168-4399-8EBF-B888EB67B5BE}" type="datetimeFigureOut">
              <a:rPr lang="en-US" smtClean="0">
                <a:solidFill>
                  <a:prstClr val="black">
                    <a:tint val="75000"/>
                  </a:prstClr>
                </a:solidFill>
                <a:latin typeface="Calibri"/>
                <a:ea typeface="+mn-ea"/>
                <a:cs typeface="+mn-cs"/>
              </a:rPr>
              <a:pPr fontAlgn="auto">
                <a:lnSpc>
                  <a:spcPct val="100000"/>
                </a:lnSpc>
                <a:spcBef>
                  <a:spcPts val="0"/>
                </a:spcBef>
                <a:spcAft>
                  <a:spcPts val="0"/>
                </a:spcAft>
              </a:pPr>
              <a:t>1/7/2019</a:t>
            </a:fld>
            <a:endParaRPr lang="en-US">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4443307" y="9040171"/>
            <a:ext cx="4118187" cy="519289"/>
          </a:xfrm>
          <a:prstGeom prst="rect">
            <a:avLst/>
          </a:prstGeom>
        </p:spPr>
        <p:txBody>
          <a:bodyPr vert="horz" lIns="91440" tIns="45720" rIns="91440" bIns="45720" rtlCol="0" anchor="ctr"/>
          <a:lstStyle>
            <a:lvl1pPr algn="ctr">
              <a:defRPr sz="1707">
                <a:solidFill>
                  <a:schemeClr val="tx1">
                    <a:tint val="75000"/>
                  </a:schemeClr>
                </a:solidFill>
              </a:defRPr>
            </a:lvl1pPr>
          </a:lstStyle>
          <a:p>
            <a:pPr fontAlgn="auto">
              <a:lnSpc>
                <a:spcPct val="100000"/>
              </a:lnSpc>
              <a:spcBef>
                <a:spcPts val="0"/>
              </a:spcBef>
              <a:spcAft>
                <a:spcPts val="0"/>
              </a:spcAft>
            </a:pPr>
            <a:endParaRPr lang="en-US">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9320107" y="9040171"/>
            <a:ext cx="3034453" cy="519289"/>
          </a:xfrm>
          <a:prstGeom prst="rect">
            <a:avLst/>
          </a:prstGeom>
        </p:spPr>
        <p:txBody>
          <a:bodyPr vert="horz" lIns="91440" tIns="45720" rIns="91440" bIns="45720" rtlCol="0" anchor="ctr"/>
          <a:lstStyle>
            <a:lvl1pPr algn="r">
              <a:defRPr sz="1707">
                <a:solidFill>
                  <a:schemeClr val="tx1">
                    <a:tint val="75000"/>
                  </a:schemeClr>
                </a:solidFill>
              </a:defRPr>
            </a:lvl1pPr>
          </a:lstStyle>
          <a:p>
            <a:pPr fontAlgn="auto">
              <a:lnSpc>
                <a:spcPct val="100000"/>
              </a:lnSpc>
              <a:spcBef>
                <a:spcPts val="0"/>
              </a:spcBef>
              <a:spcAft>
                <a:spcPts val="0"/>
              </a:spcAft>
            </a:pPr>
            <a:fld id="{06779237-E810-4C56-9C92-A67F10C3EF97}" type="slidenum">
              <a:rPr lang="en-US" smtClean="0">
                <a:solidFill>
                  <a:prstClr val="black">
                    <a:tint val="75000"/>
                  </a:prstClr>
                </a:solidFill>
                <a:latin typeface="Calibri"/>
                <a:ea typeface="+mn-ea"/>
                <a:cs typeface="+mn-cs"/>
              </a:rPr>
              <a:pPr fontAlgn="auto">
                <a:lnSpc>
                  <a:spcPct val="100000"/>
                </a:lnSpc>
                <a:spcBef>
                  <a:spcPts val="0"/>
                </a:spcBef>
                <a:spcAft>
                  <a:spcPts val="0"/>
                </a:spcAft>
              </a:pPr>
              <a:t>‹#›</a:t>
            </a:fld>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14212841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ctr" defTabSz="1300460" rtl="0" eaLnBrk="1" latinLnBrk="0" hangingPunct="1">
        <a:spcBef>
          <a:spcPct val="0"/>
        </a:spcBef>
        <a:buNone/>
        <a:defRPr sz="6258" kern="1200">
          <a:solidFill>
            <a:schemeClr val="tx1"/>
          </a:solidFill>
          <a:latin typeface="+mj-lt"/>
          <a:ea typeface="+mj-ea"/>
          <a:cs typeface="+mj-cs"/>
        </a:defRPr>
      </a:lvl1pPr>
    </p:titleStyle>
    <p:bodyStyle>
      <a:lvl1pPr marL="0" indent="0" algn="l" defTabSz="1300460" rtl="0" eaLnBrk="1" latinLnBrk="0" hangingPunct="1">
        <a:spcBef>
          <a:spcPct val="20000"/>
        </a:spcBef>
        <a:buFont typeface="Arial" panose="020B0604020202020204" pitchFamily="34" charset="0"/>
        <a:buNone/>
        <a:defRPr sz="4551" kern="1200">
          <a:solidFill>
            <a:schemeClr val="bg1"/>
          </a:solidFill>
          <a:latin typeface="+mn-lt"/>
          <a:ea typeface="+mn-ea"/>
          <a:cs typeface="+mn-cs"/>
        </a:defRPr>
      </a:lvl1pPr>
      <a:lvl2pPr marL="650230" indent="0" algn="l" defTabSz="1300460" rtl="0" eaLnBrk="1" latinLnBrk="0" hangingPunct="1">
        <a:spcBef>
          <a:spcPct val="20000"/>
        </a:spcBef>
        <a:buFont typeface="Arial" panose="020B0604020202020204" pitchFamily="34" charset="0"/>
        <a:buNone/>
        <a:defRPr sz="3982" kern="1200">
          <a:solidFill>
            <a:schemeClr val="bg1"/>
          </a:solidFill>
          <a:latin typeface="+mn-lt"/>
          <a:ea typeface="+mn-ea"/>
          <a:cs typeface="+mn-cs"/>
        </a:defRPr>
      </a:lvl2pPr>
      <a:lvl3pPr marL="1300460" indent="0" algn="l" defTabSz="1300460" rtl="0" eaLnBrk="1" latinLnBrk="0" hangingPunct="1">
        <a:spcBef>
          <a:spcPct val="20000"/>
        </a:spcBef>
        <a:buFont typeface="Arial" panose="020B0604020202020204" pitchFamily="34" charset="0"/>
        <a:buNone/>
        <a:defRPr sz="3413" kern="1200">
          <a:solidFill>
            <a:schemeClr val="bg1"/>
          </a:solidFill>
          <a:latin typeface="+mn-lt"/>
          <a:ea typeface="+mn-ea"/>
          <a:cs typeface="+mn-cs"/>
        </a:defRPr>
      </a:lvl3pPr>
      <a:lvl4pPr marL="1950690" indent="0" algn="l" defTabSz="1300460" rtl="0" eaLnBrk="1" latinLnBrk="0" hangingPunct="1">
        <a:spcBef>
          <a:spcPct val="20000"/>
        </a:spcBef>
        <a:buFont typeface="Arial" panose="020B0604020202020204" pitchFamily="34" charset="0"/>
        <a:buNone/>
        <a:defRPr sz="2844" kern="1200">
          <a:solidFill>
            <a:schemeClr val="bg1"/>
          </a:solidFill>
          <a:latin typeface="+mn-lt"/>
          <a:ea typeface="+mn-ea"/>
          <a:cs typeface="+mn-cs"/>
        </a:defRPr>
      </a:lvl4pPr>
      <a:lvl5pPr marL="2600919" indent="0" algn="l" defTabSz="1300460" rtl="0" eaLnBrk="1" latinLnBrk="0" hangingPunct="1">
        <a:spcBef>
          <a:spcPct val="20000"/>
        </a:spcBef>
        <a:buFont typeface="Arial" panose="020B0604020202020204" pitchFamily="34" charset="0"/>
        <a:buNone/>
        <a:defRPr sz="2844" kern="1200">
          <a:solidFill>
            <a:schemeClr val="bg1"/>
          </a:solidFill>
          <a:latin typeface="+mn-lt"/>
          <a:ea typeface="+mn-ea"/>
          <a:cs typeface="+mn-cs"/>
        </a:defRPr>
      </a:lvl5pPr>
      <a:lvl6pPr marL="3576264" indent="-325115" algn="l" defTabSz="1300460" rtl="0" eaLnBrk="1" latinLnBrk="0" hangingPunct="1">
        <a:spcBef>
          <a:spcPct val="20000"/>
        </a:spcBef>
        <a:buFont typeface="Arial" panose="020B0604020202020204" pitchFamily="34" charset="0"/>
        <a:buChar char="•"/>
        <a:defRPr sz="2844" kern="1200">
          <a:solidFill>
            <a:schemeClr val="tx1"/>
          </a:solidFill>
          <a:latin typeface="+mn-lt"/>
          <a:ea typeface="+mn-ea"/>
          <a:cs typeface="+mn-cs"/>
        </a:defRPr>
      </a:lvl6pPr>
      <a:lvl7pPr marL="4226494" indent="-325115" algn="l" defTabSz="1300460" rtl="0" eaLnBrk="1" latinLnBrk="0" hangingPunct="1">
        <a:spcBef>
          <a:spcPct val="20000"/>
        </a:spcBef>
        <a:buFont typeface="Arial" panose="020B0604020202020204" pitchFamily="34" charset="0"/>
        <a:buChar char="•"/>
        <a:defRPr sz="2844" kern="1200">
          <a:solidFill>
            <a:schemeClr val="tx1"/>
          </a:solidFill>
          <a:latin typeface="+mn-lt"/>
          <a:ea typeface="+mn-ea"/>
          <a:cs typeface="+mn-cs"/>
        </a:defRPr>
      </a:lvl7pPr>
      <a:lvl8pPr marL="4876724" indent="-325115" algn="l" defTabSz="1300460" rtl="0" eaLnBrk="1" latinLnBrk="0" hangingPunct="1">
        <a:spcBef>
          <a:spcPct val="20000"/>
        </a:spcBef>
        <a:buFont typeface="Arial" panose="020B0604020202020204" pitchFamily="34" charset="0"/>
        <a:buChar char="•"/>
        <a:defRPr sz="2844" kern="1200">
          <a:solidFill>
            <a:schemeClr val="tx1"/>
          </a:solidFill>
          <a:latin typeface="+mn-lt"/>
          <a:ea typeface="+mn-ea"/>
          <a:cs typeface="+mn-cs"/>
        </a:defRPr>
      </a:lvl8pPr>
      <a:lvl9pPr marL="5526954" indent="-325115" algn="l" defTabSz="1300460" rtl="0" eaLnBrk="1" latinLnBrk="0" hangingPunct="1">
        <a:spcBef>
          <a:spcPct val="20000"/>
        </a:spcBef>
        <a:buFont typeface="Arial" panose="020B0604020202020204" pitchFamily="34" charset="0"/>
        <a:buChar char="•"/>
        <a:defRPr sz="2844"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50240" y="390596"/>
            <a:ext cx="1170432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Text Placeholder 2"/>
          <p:cNvSpPr>
            <a:spLocks noGrp="1"/>
          </p:cNvSpPr>
          <p:nvPr>
            <p:ph type="body" idx="1"/>
          </p:nvPr>
        </p:nvSpPr>
        <p:spPr bwMode="auto">
          <a:xfrm>
            <a:off x="650240" y="474134"/>
            <a:ext cx="11704320" cy="8805333"/>
          </a:xfrm>
          <a:prstGeom prst="rect">
            <a:avLst/>
          </a:prstGeom>
          <a:solidFill>
            <a:srgbClr val="32A078">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50240" y="9040171"/>
            <a:ext cx="3034453" cy="519289"/>
          </a:xfrm>
          <a:prstGeom prst="rect">
            <a:avLst/>
          </a:prstGeom>
        </p:spPr>
        <p:txBody>
          <a:bodyPr vert="horz" lIns="91440" tIns="45720" rIns="91440" bIns="45720" rtlCol="0" anchor="ctr"/>
          <a:lstStyle>
            <a:lvl1pPr algn="l" eaLnBrk="1" fontAlgn="auto" hangingPunct="1">
              <a:spcBef>
                <a:spcPts val="0"/>
              </a:spcBef>
              <a:spcAft>
                <a:spcPts val="0"/>
              </a:spcAft>
              <a:defRPr sz="1707">
                <a:solidFill>
                  <a:prstClr val="black">
                    <a:tint val="75000"/>
                  </a:prstClr>
                </a:solidFill>
                <a:latin typeface="+mn-lt"/>
                <a:cs typeface="+mn-cs"/>
              </a:defRPr>
            </a:lvl1pPr>
          </a:lstStyle>
          <a:p>
            <a:pPr>
              <a:lnSpc>
                <a:spcPct val="100000"/>
              </a:lnSpc>
              <a:defRPr/>
            </a:pPr>
            <a:fld id="{23D8D83C-7DD3-4D7A-B358-53B7AE9D28A0}" type="datetimeFigureOut">
              <a:rPr lang="en-US">
                <a:ea typeface="+mn-ea"/>
              </a:rPr>
              <a:pPr>
                <a:lnSpc>
                  <a:spcPct val="100000"/>
                </a:lnSpc>
                <a:defRPr/>
              </a:pPr>
              <a:t>1/7/2019</a:t>
            </a:fld>
            <a:endParaRPr lang="en-US">
              <a:ea typeface="+mn-ea"/>
            </a:endParaRPr>
          </a:p>
        </p:txBody>
      </p:sp>
      <p:sp>
        <p:nvSpPr>
          <p:cNvPr id="5" name="Footer Placeholder 4"/>
          <p:cNvSpPr>
            <a:spLocks noGrp="1"/>
          </p:cNvSpPr>
          <p:nvPr>
            <p:ph type="ftr" sz="quarter" idx="3"/>
          </p:nvPr>
        </p:nvSpPr>
        <p:spPr>
          <a:xfrm>
            <a:off x="4443307" y="9040171"/>
            <a:ext cx="4118187" cy="519289"/>
          </a:xfrm>
          <a:prstGeom prst="rect">
            <a:avLst/>
          </a:prstGeom>
        </p:spPr>
        <p:txBody>
          <a:bodyPr vert="horz" lIns="91440" tIns="45720" rIns="91440" bIns="45720" rtlCol="0" anchor="ctr"/>
          <a:lstStyle>
            <a:lvl1pPr algn="ctr" eaLnBrk="1" fontAlgn="auto" hangingPunct="1">
              <a:spcBef>
                <a:spcPts val="0"/>
              </a:spcBef>
              <a:spcAft>
                <a:spcPts val="0"/>
              </a:spcAft>
              <a:defRPr sz="1707">
                <a:solidFill>
                  <a:prstClr val="black">
                    <a:tint val="75000"/>
                  </a:prstClr>
                </a:solidFill>
                <a:latin typeface="+mn-lt"/>
                <a:cs typeface="+mn-cs"/>
              </a:defRPr>
            </a:lvl1pPr>
          </a:lstStyle>
          <a:p>
            <a:pPr>
              <a:lnSpc>
                <a:spcPct val="100000"/>
              </a:lnSpc>
              <a:defRPr/>
            </a:pPr>
            <a:endParaRPr lang="en-US">
              <a:ea typeface="+mn-ea"/>
            </a:endParaRPr>
          </a:p>
        </p:txBody>
      </p:sp>
      <p:sp>
        <p:nvSpPr>
          <p:cNvPr id="6" name="Slide Number Placeholder 5"/>
          <p:cNvSpPr>
            <a:spLocks noGrp="1"/>
          </p:cNvSpPr>
          <p:nvPr>
            <p:ph type="sldNum" sz="quarter" idx="4"/>
          </p:nvPr>
        </p:nvSpPr>
        <p:spPr>
          <a:xfrm>
            <a:off x="9320107" y="9040171"/>
            <a:ext cx="3034453" cy="519289"/>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707">
                <a:solidFill>
                  <a:srgbClr val="898989"/>
                </a:solidFill>
              </a:defRPr>
            </a:lvl1pPr>
          </a:lstStyle>
          <a:p>
            <a:pPr>
              <a:lnSpc>
                <a:spcPct val="100000"/>
              </a:lnSpc>
              <a:defRPr/>
            </a:pPr>
            <a:fld id="{6ABDE874-3374-477A-B1FA-5575F4039226}" type="slidenum">
              <a:rPr lang="en-US" altLang="en-US">
                <a:latin typeface="Calibri"/>
                <a:ea typeface="+mn-ea"/>
                <a:cs typeface="Arial" panose="020B0604020202020204" pitchFamily="34" charset="0"/>
              </a:rPr>
              <a:pPr>
                <a:lnSpc>
                  <a:spcPct val="100000"/>
                </a:lnSpc>
                <a:defRPr/>
              </a:pPr>
              <a:t>‹#›</a:t>
            </a:fld>
            <a:endParaRPr lang="en-US" altLang="en-US">
              <a:latin typeface="Calibri"/>
              <a:ea typeface="+mn-ea"/>
              <a:cs typeface="Arial" panose="020B0604020202020204" pitchFamily="34" charset="0"/>
            </a:endParaRPr>
          </a:p>
        </p:txBody>
      </p:sp>
    </p:spTree>
    <p:extLst>
      <p:ext uri="{BB962C8B-B14F-4D97-AF65-F5344CB8AC3E}">
        <p14:creationId xmlns:p14="http://schemas.microsoft.com/office/powerpoint/2010/main" val="223208847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rtl="0" eaLnBrk="0" fontAlgn="base" hangingPunct="0">
        <a:spcBef>
          <a:spcPct val="0"/>
        </a:spcBef>
        <a:spcAft>
          <a:spcPct val="0"/>
        </a:spcAft>
        <a:defRPr sz="6258" kern="1200">
          <a:solidFill>
            <a:schemeClr val="tx1"/>
          </a:solidFill>
          <a:latin typeface="+mj-lt"/>
          <a:ea typeface="+mj-ea"/>
          <a:cs typeface="+mj-cs"/>
        </a:defRPr>
      </a:lvl1pPr>
      <a:lvl2pPr algn="ctr" rtl="0" eaLnBrk="0" fontAlgn="base" hangingPunct="0">
        <a:spcBef>
          <a:spcPct val="0"/>
        </a:spcBef>
        <a:spcAft>
          <a:spcPct val="0"/>
        </a:spcAft>
        <a:defRPr sz="6258">
          <a:solidFill>
            <a:schemeClr val="tx1"/>
          </a:solidFill>
          <a:latin typeface="Calibri" panose="020F0502020204030204" pitchFamily="34" charset="0"/>
        </a:defRPr>
      </a:lvl2pPr>
      <a:lvl3pPr algn="ctr" rtl="0" eaLnBrk="0" fontAlgn="base" hangingPunct="0">
        <a:spcBef>
          <a:spcPct val="0"/>
        </a:spcBef>
        <a:spcAft>
          <a:spcPct val="0"/>
        </a:spcAft>
        <a:defRPr sz="6258">
          <a:solidFill>
            <a:schemeClr val="tx1"/>
          </a:solidFill>
          <a:latin typeface="Calibri" panose="020F0502020204030204" pitchFamily="34" charset="0"/>
        </a:defRPr>
      </a:lvl3pPr>
      <a:lvl4pPr algn="ctr" rtl="0" eaLnBrk="0" fontAlgn="base" hangingPunct="0">
        <a:spcBef>
          <a:spcPct val="0"/>
        </a:spcBef>
        <a:spcAft>
          <a:spcPct val="0"/>
        </a:spcAft>
        <a:defRPr sz="6258">
          <a:solidFill>
            <a:schemeClr val="tx1"/>
          </a:solidFill>
          <a:latin typeface="Calibri" panose="020F0502020204030204" pitchFamily="34" charset="0"/>
        </a:defRPr>
      </a:lvl4pPr>
      <a:lvl5pPr algn="ctr" rtl="0" eaLnBrk="0" fontAlgn="base" hangingPunct="0">
        <a:spcBef>
          <a:spcPct val="0"/>
        </a:spcBef>
        <a:spcAft>
          <a:spcPct val="0"/>
        </a:spcAft>
        <a:defRPr sz="6258">
          <a:solidFill>
            <a:schemeClr val="tx1"/>
          </a:solidFill>
          <a:latin typeface="Calibri" panose="020F0502020204030204" pitchFamily="34" charset="0"/>
        </a:defRPr>
      </a:lvl5pPr>
      <a:lvl6pPr marL="650230" algn="ctr" rtl="0" fontAlgn="base">
        <a:spcBef>
          <a:spcPct val="0"/>
        </a:spcBef>
        <a:spcAft>
          <a:spcPct val="0"/>
        </a:spcAft>
        <a:defRPr sz="6258">
          <a:solidFill>
            <a:schemeClr val="tx1"/>
          </a:solidFill>
          <a:latin typeface="Calibri" panose="020F0502020204030204" pitchFamily="34" charset="0"/>
        </a:defRPr>
      </a:lvl6pPr>
      <a:lvl7pPr marL="1300460" algn="ctr" rtl="0" fontAlgn="base">
        <a:spcBef>
          <a:spcPct val="0"/>
        </a:spcBef>
        <a:spcAft>
          <a:spcPct val="0"/>
        </a:spcAft>
        <a:defRPr sz="6258">
          <a:solidFill>
            <a:schemeClr val="tx1"/>
          </a:solidFill>
          <a:latin typeface="Calibri" panose="020F0502020204030204" pitchFamily="34" charset="0"/>
        </a:defRPr>
      </a:lvl7pPr>
      <a:lvl8pPr marL="1950690" algn="ctr" rtl="0" fontAlgn="base">
        <a:spcBef>
          <a:spcPct val="0"/>
        </a:spcBef>
        <a:spcAft>
          <a:spcPct val="0"/>
        </a:spcAft>
        <a:defRPr sz="6258">
          <a:solidFill>
            <a:schemeClr val="tx1"/>
          </a:solidFill>
          <a:latin typeface="Calibri" panose="020F0502020204030204" pitchFamily="34" charset="0"/>
        </a:defRPr>
      </a:lvl8pPr>
      <a:lvl9pPr marL="2600919" algn="ctr" rtl="0" fontAlgn="base">
        <a:spcBef>
          <a:spcPct val="0"/>
        </a:spcBef>
        <a:spcAft>
          <a:spcPct val="0"/>
        </a:spcAft>
        <a:defRPr sz="6258">
          <a:solidFill>
            <a:schemeClr val="tx1"/>
          </a:solidFill>
          <a:latin typeface="Calibri" panose="020F0502020204030204" pitchFamily="34" charset="0"/>
        </a:defRPr>
      </a:lvl9pPr>
    </p:titleStyle>
    <p:bodyStyle>
      <a:lvl1pPr algn="l" rtl="0" eaLnBrk="0" fontAlgn="base" hangingPunct="0">
        <a:spcBef>
          <a:spcPct val="20000"/>
        </a:spcBef>
        <a:spcAft>
          <a:spcPct val="0"/>
        </a:spcAft>
        <a:buFont typeface="Arial" panose="020B0604020202020204" pitchFamily="34" charset="0"/>
        <a:defRPr sz="4551" kern="1200">
          <a:solidFill>
            <a:schemeClr val="bg1"/>
          </a:solidFill>
          <a:latin typeface="+mn-lt"/>
          <a:ea typeface="+mn-ea"/>
          <a:cs typeface="+mn-cs"/>
        </a:defRPr>
      </a:lvl1pPr>
      <a:lvl2pPr marL="650230" algn="l" rtl="0" eaLnBrk="0" fontAlgn="base" hangingPunct="0">
        <a:spcBef>
          <a:spcPct val="20000"/>
        </a:spcBef>
        <a:spcAft>
          <a:spcPct val="0"/>
        </a:spcAft>
        <a:buFont typeface="Arial" panose="020B0604020202020204" pitchFamily="34" charset="0"/>
        <a:defRPr sz="3982" kern="1200">
          <a:solidFill>
            <a:schemeClr val="bg1"/>
          </a:solidFill>
          <a:latin typeface="+mn-lt"/>
          <a:ea typeface="+mn-ea"/>
          <a:cs typeface="+mn-cs"/>
        </a:defRPr>
      </a:lvl2pPr>
      <a:lvl3pPr marL="1300460" algn="l" rtl="0" eaLnBrk="0" fontAlgn="base" hangingPunct="0">
        <a:spcBef>
          <a:spcPct val="20000"/>
        </a:spcBef>
        <a:spcAft>
          <a:spcPct val="0"/>
        </a:spcAft>
        <a:buFont typeface="Arial" panose="020B0604020202020204" pitchFamily="34" charset="0"/>
        <a:defRPr sz="3413" kern="1200">
          <a:solidFill>
            <a:schemeClr val="bg1"/>
          </a:solidFill>
          <a:latin typeface="+mn-lt"/>
          <a:ea typeface="+mn-ea"/>
          <a:cs typeface="+mn-cs"/>
        </a:defRPr>
      </a:lvl3pPr>
      <a:lvl4pPr marL="1950690" algn="l" rtl="0" eaLnBrk="0" fontAlgn="base" hangingPunct="0">
        <a:spcBef>
          <a:spcPct val="20000"/>
        </a:spcBef>
        <a:spcAft>
          <a:spcPct val="0"/>
        </a:spcAft>
        <a:buFont typeface="Arial" panose="020B0604020202020204" pitchFamily="34" charset="0"/>
        <a:defRPr sz="2844" kern="1200">
          <a:solidFill>
            <a:schemeClr val="bg1"/>
          </a:solidFill>
          <a:latin typeface="+mn-lt"/>
          <a:ea typeface="+mn-ea"/>
          <a:cs typeface="+mn-cs"/>
        </a:defRPr>
      </a:lvl4pPr>
      <a:lvl5pPr marL="2600919" algn="l" rtl="0" eaLnBrk="0" fontAlgn="base" hangingPunct="0">
        <a:spcBef>
          <a:spcPct val="20000"/>
        </a:spcBef>
        <a:spcAft>
          <a:spcPct val="0"/>
        </a:spcAft>
        <a:buFont typeface="Arial" panose="020B0604020202020204" pitchFamily="34" charset="0"/>
        <a:defRPr sz="2844" kern="1200">
          <a:solidFill>
            <a:schemeClr val="bg1"/>
          </a:solidFill>
          <a:latin typeface="+mn-lt"/>
          <a:ea typeface="+mn-ea"/>
          <a:cs typeface="+mn-cs"/>
        </a:defRPr>
      </a:lvl5pPr>
      <a:lvl6pPr marL="3576264" indent="-325115" algn="l" defTabSz="1300460" rtl="0" eaLnBrk="1" latinLnBrk="0" hangingPunct="1">
        <a:spcBef>
          <a:spcPct val="20000"/>
        </a:spcBef>
        <a:buFont typeface="Arial" panose="020B0604020202020204" pitchFamily="34" charset="0"/>
        <a:buChar char="•"/>
        <a:defRPr sz="2844" kern="1200">
          <a:solidFill>
            <a:schemeClr val="tx1"/>
          </a:solidFill>
          <a:latin typeface="+mn-lt"/>
          <a:ea typeface="+mn-ea"/>
          <a:cs typeface="+mn-cs"/>
        </a:defRPr>
      </a:lvl6pPr>
      <a:lvl7pPr marL="4226494" indent="-325115" algn="l" defTabSz="1300460" rtl="0" eaLnBrk="1" latinLnBrk="0" hangingPunct="1">
        <a:spcBef>
          <a:spcPct val="20000"/>
        </a:spcBef>
        <a:buFont typeface="Arial" panose="020B0604020202020204" pitchFamily="34" charset="0"/>
        <a:buChar char="•"/>
        <a:defRPr sz="2844" kern="1200">
          <a:solidFill>
            <a:schemeClr val="tx1"/>
          </a:solidFill>
          <a:latin typeface="+mn-lt"/>
          <a:ea typeface="+mn-ea"/>
          <a:cs typeface="+mn-cs"/>
        </a:defRPr>
      </a:lvl7pPr>
      <a:lvl8pPr marL="4876724" indent="-325115" algn="l" defTabSz="1300460" rtl="0" eaLnBrk="1" latinLnBrk="0" hangingPunct="1">
        <a:spcBef>
          <a:spcPct val="20000"/>
        </a:spcBef>
        <a:buFont typeface="Arial" panose="020B0604020202020204" pitchFamily="34" charset="0"/>
        <a:buChar char="•"/>
        <a:defRPr sz="2844" kern="1200">
          <a:solidFill>
            <a:schemeClr val="tx1"/>
          </a:solidFill>
          <a:latin typeface="+mn-lt"/>
          <a:ea typeface="+mn-ea"/>
          <a:cs typeface="+mn-cs"/>
        </a:defRPr>
      </a:lvl8pPr>
      <a:lvl9pPr marL="5526954" indent="-325115" algn="l" defTabSz="1300460" rtl="0" eaLnBrk="1" latinLnBrk="0" hangingPunct="1">
        <a:spcBef>
          <a:spcPct val="20000"/>
        </a:spcBef>
        <a:buFont typeface="Arial" panose="020B0604020202020204" pitchFamily="34" charset="0"/>
        <a:buChar char="•"/>
        <a:defRPr sz="2844"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mailto:s.m.b.robben@hva.nl" TargetMode="External"/><Relationship Id="rId2" Type="http://schemas.openxmlformats.org/officeDocument/2006/relationships/hyperlink" Target="http://www.hva.nl/locaties/hva-locaties/theo-thijssenhuis.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mailto:s.m.b.robben@hva.nl" TargetMode="External"/><Relationship Id="rId7"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www.digitallifecentre.nl/team/saskia-robben" TargetMode="External"/><Relationship Id="rId4" Type="http://schemas.openxmlformats.org/officeDocument/2006/relationships/hyperlink" Target="http://www.digitallifecentre.nl/projecten/bravo"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sciencedirect.com/science/article/pii/S014067361261263X"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3"/>
          <p:cNvSpPr>
            <a:spLocks/>
          </p:cNvSpPr>
          <p:nvPr/>
        </p:nvSpPr>
        <p:spPr bwMode="auto">
          <a:xfrm>
            <a:off x="3326536" y="2500536"/>
            <a:ext cx="5580054" cy="1654299"/>
          </a:xfrm>
          <a:prstGeom prst="rect">
            <a:avLst/>
          </a:prstGeom>
          <a:noFill/>
          <a:ln w="12700">
            <a:noFill/>
            <a:miter lim="800000"/>
            <a:headEnd/>
            <a:tailEnd/>
          </a:ln>
        </p:spPr>
        <p:txBody>
          <a:bodyPr wrap="none" lIns="0" tIns="0" rIns="0" bIns="0">
            <a:prstTxWarp prst="textNoShape">
              <a:avLst/>
            </a:prstTxWarp>
            <a:spAutoFit/>
          </a:bodyPr>
          <a:lstStyle/>
          <a:p>
            <a:pPr algn="ctr">
              <a:lnSpc>
                <a:spcPts val="4300"/>
              </a:lnSpc>
            </a:pPr>
            <a:r>
              <a:rPr lang="en-US" sz="4300" b="1" dirty="0" smtClean="0">
                <a:solidFill>
                  <a:srgbClr val="DE6428"/>
                </a:solidFill>
                <a:ea typeface="Arial" pitchFamily="-1" charset="0"/>
                <a:cs typeface="Arial" pitchFamily="-1" charset="0"/>
              </a:rPr>
              <a:t>BRAVO</a:t>
            </a:r>
          </a:p>
          <a:p>
            <a:pPr algn="ctr">
              <a:lnSpc>
                <a:spcPts val="4300"/>
              </a:lnSpc>
            </a:pPr>
            <a:r>
              <a:rPr lang="en-US" sz="4300" b="1" dirty="0" smtClean="0">
                <a:solidFill>
                  <a:srgbClr val="DE6428"/>
                </a:solidFill>
                <a:ea typeface="Arial" pitchFamily="-1" charset="0"/>
                <a:cs typeface="Arial" pitchFamily="-1" charset="0"/>
              </a:rPr>
              <a:t>Fall Risk at a Festival</a:t>
            </a:r>
          </a:p>
          <a:p>
            <a:pPr algn="ctr">
              <a:lnSpc>
                <a:spcPts val="4300"/>
              </a:lnSpc>
            </a:pPr>
            <a:endParaRPr lang="en-US" sz="4300" b="1" dirty="0" smtClean="0">
              <a:solidFill>
                <a:srgbClr val="DE6428"/>
              </a:solidFill>
              <a:ea typeface="Arial" pitchFamily="-1" charset="0"/>
              <a:cs typeface="Arial" pitchFamily="-1" charset="0"/>
            </a:endParaRPr>
          </a:p>
        </p:txBody>
      </p:sp>
      <p:sp>
        <p:nvSpPr>
          <p:cNvPr id="6" name="Rectangle 5"/>
          <p:cNvSpPr/>
          <p:nvPr/>
        </p:nvSpPr>
        <p:spPr>
          <a:xfrm>
            <a:off x="1368642" y="7757120"/>
            <a:ext cx="9649072" cy="439287"/>
          </a:xfrm>
          <a:prstGeom prst="rect">
            <a:avLst/>
          </a:prstGeom>
          <a:ln>
            <a:solidFill>
              <a:schemeClr val="bg2"/>
            </a:solidFill>
          </a:ln>
        </p:spPr>
        <p:txBody>
          <a:bodyPr wrap="square">
            <a:spAutoFit/>
          </a:bodyPr>
          <a:lstStyle/>
          <a:p>
            <a:pPr algn="r"/>
            <a:r>
              <a:rPr lang="nl-NL" dirty="0" smtClean="0">
                <a:solidFill>
                  <a:schemeClr val="accent2"/>
                </a:solidFill>
              </a:rPr>
              <a:t>Saskia Robben</a:t>
            </a:r>
            <a:r>
              <a:rPr lang="nl-NL" dirty="0">
                <a:solidFill>
                  <a:schemeClr val="accent2"/>
                </a:solidFill>
              </a:rPr>
              <a:t>, </a:t>
            </a:r>
            <a:r>
              <a:rPr lang="nl-NL" dirty="0" err="1" smtClean="0">
                <a:solidFill>
                  <a:schemeClr val="accent2"/>
                </a:solidFill>
              </a:rPr>
              <a:t>Kickoff</a:t>
            </a:r>
            <a:r>
              <a:rPr lang="nl-NL" dirty="0" smtClean="0">
                <a:solidFill>
                  <a:schemeClr val="accent2"/>
                </a:solidFill>
              </a:rPr>
              <a:t> “Leren </a:t>
            </a:r>
            <a:r>
              <a:rPr lang="nl-NL" dirty="0">
                <a:solidFill>
                  <a:schemeClr val="accent2"/>
                </a:solidFill>
              </a:rPr>
              <a:t>en </a:t>
            </a:r>
            <a:r>
              <a:rPr lang="nl-NL" dirty="0" smtClean="0">
                <a:solidFill>
                  <a:schemeClr val="accent2"/>
                </a:solidFill>
              </a:rPr>
              <a:t>beslissen”, 7 </a:t>
            </a:r>
            <a:r>
              <a:rPr lang="nl-NL" dirty="0" err="1" smtClean="0">
                <a:solidFill>
                  <a:schemeClr val="accent2"/>
                </a:solidFill>
              </a:rPr>
              <a:t>January</a:t>
            </a:r>
            <a:r>
              <a:rPr lang="nl-NL" dirty="0" smtClean="0">
                <a:solidFill>
                  <a:schemeClr val="accent2"/>
                </a:solidFill>
              </a:rPr>
              <a:t> 2019</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984" y="4980592"/>
            <a:ext cx="3125479" cy="20843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087" y="5020816"/>
            <a:ext cx="3101004" cy="20699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9356" y="5020816"/>
            <a:ext cx="3104880" cy="20699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8229166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I/II</a:t>
            </a:r>
            <a:endParaRPr lang="en-US" dirty="0"/>
          </a:p>
        </p:txBody>
      </p:sp>
      <p:sp>
        <p:nvSpPr>
          <p:cNvPr id="3" name="Content Placeholder 2"/>
          <p:cNvSpPr>
            <a:spLocks noGrp="1"/>
          </p:cNvSpPr>
          <p:nvPr>
            <p:ph idx="1"/>
          </p:nvPr>
        </p:nvSpPr>
        <p:spPr/>
        <p:txBody>
          <a:bodyPr/>
          <a:lstStyle/>
          <a:p>
            <a:pPr marL="571500" indent="-571500">
              <a:buFont typeface="Arial" panose="020B0604020202020204" pitchFamily="34" charset="0"/>
              <a:buChar char="•"/>
            </a:pPr>
            <a:r>
              <a:rPr lang="en-US" dirty="0" smtClean="0"/>
              <a:t>205 participants </a:t>
            </a:r>
            <a:endParaRPr lang="en-US" dirty="0"/>
          </a:p>
          <a:p>
            <a:pPr marL="571500" indent="-571500">
              <a:buFont typeface="Arial" panose="020B0604020202020204" pitchFamily="34" charset="0"/>
              <a:buChar char="•"/>
            </a:pPr>
            <a:r>
              <a:rPr lang="en-US" dirty="0" smtClean="0"/>
              <a:t>Test </a:t>
            </a:r>
            <a:r>
              <a:rPr lang="en-US" dirty="0"/>
              <a:t>protocol </a:t>
            </a:r>
            <a:r>
              <a:rPr lang="en-US" dirty="0" smtClean="0"/>
              <a:t>included:</a:t>
            </a:r>
          </a:p>
          <a:p>
            <a:pPr marL="971550" lvl="1" indent="-571500">
              <a:buFont typeface="Arial" panose="020B0604020202020204" pitchFamily="34" charset="0"/>
              <a:buChar char="•"/>
            </a:pPr>
            <a:r>
              <a:rPr lang="en-US" dirty="0" smtClean="0"/>
              <a:t>Rising </a:t>
            </a:r>
            <a:r>
              <a:rPr lang="en-US" dirty="0"/>
              <a:t>from a chair, 4x3m walking at comfortable speed and sitting down. This was repeated in two conditions:</a:t>
            </a:r>
          </a:p>
          <a:p>
            <a:pPr marL="971550" lvl="1" indent="-571500">
              <a:buFont typeface="Arial" panose="020B0604020202020204" pitchFamily="34" charset="0"/>
              <a:buChar char="•"/>
            </a:pPr>
            <a:r>
              <a:rPr lang="en-US" b="1" dirty="0" smtClean="0"/>
              <a:t>Control</a:t>
            </a:r>
            <a:endParaRPr lang="en-US" b="1" dirty="0"/>
          </a:p>
          <a:p>
            <a:pPr marL="971550" lvl="1" indent="-571500">
              <a:buFont typeface="Arial" panose="020B0604020202020204" pitchFamily="34" charset="0"/>
              <a:buChar char="•"/>
            </a:pPr>
            <a:r>
              <a:rPr lang="en-US" b="1" dirty="0" smtClean="0"/>
              <a:t>Glasses</a:t>
            </a:r>
            <a:r>
              <a:rPr lang="en-US" dirty="0"/>
              <a:t>: Distorted depth vision (induced by simulation goggles</a:t>
            </a:r>
            <a:r>
              <a:rPr lang="en-US" dirty="0" smtClean="0"/>
              <a:t>)</a:t>
            </a:r>
            <a:endParaRPr lang="en-US" dirty="0"/>
          </a:p>
        </p:txBody>
      </p:sp>
    </p:spTree>
    <p:extLst>
      <p:ext uri="{BB962C8B-B14F-4D97-AF65-F5344CB8AC3E}">
        <p14:creationId xmlns:p14="http://schemas.microsoft.com/office/powerpoint/2010/main" val="17119564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Methdos</a:t>
            </a:r>
            <a:r>
              <a:rPr lang="en-US" dirty="0" smtClean="0"/>
              <a:t> II/II</a:t>
            </a:r>
            <a:endParaRPr lang="en-US" dirty="0"/>
          </a:p>
        </p:txBody>
      </p:sp>
      <p:sp>
        <p:nvSpPr>
          <p:cNvPr id="3" name="Content Placeholder 2"/>
          <p:cNvSpPr>
            <a:spLocks noGrp="1"/>
          </p:cNvSpPr>
          <p:nvPr>
            <p:ph idx="1"/>
          </p:nvPr>
        </p:nvSpPr>
        <p:spPr/>
        <p:txBody>
          <a:bodyPr/>
          <a:lstStyle/>
          <a:p>
            <a:pPr marL="571500" indent="-571500">
              <a:buFont typeface="Arial" panose="020B0604020202020204" pitchFamily="34" charset="0"/>
              <a:buChar char="•"/>
            </a:pPr>
            <a:r>
              <a:rPr lang="en-US" dirty="0"/>
              <a:t>Sensor:</a:t>
            </a:r>
          </a:p>
          <a:p>
            <a:pPr marL="971550" lvl="1" indent="-571500">
              <a:buFont typeface="Arial" panose="020B0604020202020204" pitchFamily="34" charset="0"/>
              <a:buChar char="•"/>
            </a:pPr>
            <a:r>
              <a:rPr lang="en-US" dirty="0"/>
              <a:t>Microsoft Xbox One Kinect</a:t>
            </a:r>
          </a:p>
          <a:p>
            <a:pPr marL="571500" indent="-571500">
              <a:buFont typeface="Arial" panose="020B0604020202020204" pitchFamily="34" charset="0"/>
              <a:buChar char="•"/>
            </a:pPr>
            <a:r>
              <a:rPr lang="en-US" dirty="0"/>
              <a:t>Preprocessing:</a:t>
            </a:r>
          </a:p>
          <a:p>
            <a:pPr marL="971550" lvl="1" indent="-571500">
              <a:buFont typeface="Arial" panose="020B0604020202020204" pitchFamily="34" charset="0"/>
              <a:buChar char="•"/>
            </a:pPr>
            <a:r>
              <a:rPr lang="en-US" dirty="0"/>
              <a:t>Remove erroneous data</a:t>
            </a:r>
          </a:p>
          <a:p>
            <a:pPr marL="971550" lvl="1" indent="-571500">
              <a:buFont typeface="Arial" panose="020B0604020202020204" pitchFamily="34" charset="0"/>
              <a:buChar char="•"/>
            </a:pPr>
            <a:r>
              <a:rPr lang="en-US" dirty="0"/>
              <a:t>Segmentation of gait sections</a:t>
            </a:r>
          </a:p>
          <a:p>
            <a:pPr marL="971550" lvl="1" indent="-571500">
              <a:buFont typeface="Arial" panose="020B0604020202020204" pitchFamily="34" charset="0"/>
              <a:buChar char="•"/>
            </a:pPr>
            <a:r>
              <a:rPr lang="en-US" dirty="0"/>
              <a:t>Low-pass filtering</a:t>
            </a:r>
          </a:p>
          <a:p>
            <a:pPr marL="971550" lvl="1" indent="-571500">
              <a:buFont typeface="Arial" panose="020B0604020202020204" pitchFamily="34" charset="0"/>
              <a:buChar char="•"/>
            </a:pPr>
            <a:r>
              <a:rPr lang="en-US" dirty="0"/>
              <a:t>3d data of 1 joint (mid-spine) selected.</a:t>
            </a:r>
          </a:p>
          <a:p>
            <a:pPr marL="971550" lvl="1" indent="-571500">
              <a:buFont typeface="Arial" panose="020B0604020202020204" pitchFamily="34" charset="0"/>
              <a:buChar char="•"/>
            </a:pPr>
            <a:r>
              <a:rPr lang="en-US" sz="2800" i="1" dirty="0"/>
              <a:t>(See fig 2 for example projections of the resulting data)</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4270152" y="7037040"/>
            <a:ext cx="10779980" cy="258404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4493" y="1495522"/>
            <a:ext cx="2470730" cy="4173366"/>
          </a:xfrm>
          <a:prstGeom prst="rect">
            <a:avLst/>
          </a:prstGeom>
        </p:spPr>
      </p:pic>
    </p:spTree>
    <p:extLst>
      <p:ext uri="{BB962C8B-B14F-4D97-AF65-F5344CB8AC3E}">
        <p14:creationId xmlns:p14="http://schemas.microsoft.com/office/powerpoint/2010/main" val="41318780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 goal:</a:t>
            </a:r>
            <a:endParaRPr lang="en-US" dirty="0"/>
          </a:p>
        </p:txBody>
      </p:sp>
      <p:sp>
        <p:nvSpPr>
          <p:cNvPr id="3" name="Content Placeholder 2"/>
          <p:cNvSpPr>
            <a:spLocks noGrp="1"/>
          </p:cNvSpPr>
          <p:nvPr>
            <p:ph idx="1"/>
          </p:nvPr>
        </p:nvSpPr>
        <p:spPr/>
        <p:txBody>
          <a:bodyPr/>
          <a:lstStyle/>
          <a:p>
            <a:pPr marL="571500" indent="-571500">
              <a:buFont typeface="Arial" panose="020B0604020202020204" pitchFamily="34" charset="0"/>
              <a:buChar char="•"/>
            </a:pPr>
            <a:r>
              <a:rPr lang="en-US" b="1" dirty="0" smtClean="0"/>
              <a:t>Task</a:t>
            </a:r>
            <a:r>
              <a:rPr lang="en-US" dirty="0"/>
              <a:t>: make a classifier that can differentiate between the two conditions (control vs. glasses)</a:t>
            </a:r>
          </a:p>
          <a:p>
            <a:pPr marL="571500" indent="-571500">
              <a:buFont typeface="Arial" panose="020B0604020202020204" pitchFamily="34" charset="0"/>
              <a:buChar char="•"/>
            </a:pPr>
            <a:r>
              <a:rPr lang="en-US" b="1" dirty="0" smtClean="0"/>
              <a:t>Product:</a:t>
            </a:r>
            <a:r>
              <a:rPr lang="en-US" dirty="0" smtClean="0"/>
              <a:t> </a:t>
            </a:r>
          </a:p>
          <a:p>
            <a:pPr marL="971550" lvl="1" indent="-571500">
              <a:buFont typeface="Arial" panose="020B0604020202020204" pitchFamily="34" charset="0"/>
              <a:buChar char="•"/>
            </a:pPr>
            <a:r>
              <a:rPr lang="en-US" dirty="0" smtClean="0"/>
              <a:t>Comprehensive report &amp; source code </a:t>
            </a:r>
          </a:p>
          <a:p>
            <a:pPr marL="971550" lvl="1" indent="-571500">
              <a:buFont typeface="Arial" panose="020B0604020202020204" pitchFamily="34" charset="0"/>
              <a:buChar char="•"/>
            </a:pPr>
            <a:r>
              <a:rPr lang="en-US" dirty="0" smtClean="0"/>
              <a:t>Include comparison of classifiers / effect of improvements</a:t>
            </a:r>
          </a:p>
          <a:p>
            <a:pPr marL="971550" lvl="1" indent="-571500">
              <a:buFont typeface="Arial" panose="020B0604020202020204" pitchFamily="34" charset="0"/>
              <a:buChar char="•"/>
            </a:pPr>
            <a:r>
              <a:rPr lang="en-US" dirty="0" smtClean="0"/>
              <a:t>Metrics: common classification metrics (e.g. accuracy, roc, </a:t>
            </a:r>
            <a:r>
              <a:rPr lang="en-US" dirty="0" err="1" smtClean="0"/>
              <a:t>auc</a:t>
            </a:r>
            <a:r>
              <a:rPr lang="en-US" dirty="0" smtClean="0"/>
              <a:t>)</a:t>
            </a:r>
          </a:p>
          <a:p>
            <a:pPr marL="971550" lvl="1" indent="-571500">
              <a:buFont typeface="Arial" panose="020B0604020202020204" pitchFamily="34" charset="0"/>
              <a:buChar char="•"/>
            </a:pPr>
            <a:r>
              <a:rPr lang="en-US" dirty="0" smtClean="0"/>
              <a:t>Preferred </a:t>
            </a:r>
            <a:r>
              <a:rPr lang="en-US" dirty="0"/>
              <a:t>programming language: Python (or R</a:t>
            </a:r>
            <a:r>
              <a:rPr lang="en-US" dirty="0" smtClean="0"/>
              <a: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3935732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description</a:t>
            </a:r>
            <a:endParaRPr lang="en-US" dirty="0"/>
          </a:p>
        </p:txBody>
      </p:sp>
      <p:sp>
        <p:nvSpPr>
          <p:cNvPr id="3" name="Content Placeholder 2"/>
          <p:cNvSpPr>
            <a:spLocks noGrp="1"/>
          </p:cNvSpPr>
          <p:nvPr>
            <p:ph idx="1"/>
          </p:nvPr>
        </p:nvSpPr>
        <p:spPr/>
        <p:txBody>
          <a:bodyPr/>
          <a:lstStyle/>
          <a:p>
            <a:pPr marL="571500" indent="-571500">
              <a:buFont typeface="Arial" panose="020B0604020202020204" pitchFamily="34" charset="0"/>
              <a:buChar char="•"/>
            </a:pPr>
            <a:r>
              <a:rPr lang="en-US" dirty="0" smtClean="0"/>
              <a:t>See full description in provided document</a:t>
            </a:r>
          </a:p>
          <a:p>
            <a:pPr marL="571500" indent="-571500">
              <a:buFont typeface="Arial" panose="020B0604020202020204" pitchFamily="34" charset="0"/>
              <a:buChar char="•"/>
            </a:pPr>
            <a:endParaRPr lang="en-US" dirty="0" smtClean="0"/>
          </a:p>
          <a:p>
            <a:pPr marL="571500" indent="-571500">
              <a:buFont typeface="Arial" panose="020B0604020202020204" pitchFamily="34" charset="0"/>
              <a:buChar char="•"/>
            </a:pPr>
            <a:r>
              <a:rPr lang="en-US" b="1" dirty="0" err="1" smtClean="0"/>
              <a:t>testID</a:t>
            </a:r>
            <a:r>
              <a:rPr lang="en-US" dirty="0"/>
              <a:t>:</a:t>
            </a:r>
            <a:r>
              <a:rPr lang="en-US" dirty="0" smtClean="0"/>
              <a:t> </a:t>
            </a:r>
            <a:r>
              <a:rPr lang="en-US" dirty="0"/>
              <a:t>Unique ID of Test; For example "169B03" is subject ID 169; condition B (with glasses distorting vision); third walk (</a:t>
            </a:r>
            <a:r>
              <a:rPr lang="en-US" dirty="0" err="1"/>
              <a:t>approx</a:t>
            </a:r>
            <a:r>
              <a:rPr lang="en-US" dirty="0"/>
              <a:t> 3 walks per person</a:t>
            </a:r>
            <a:r>
              <a:rPr lang="en-US" dirty="0" smtClean="0"/>
              <a:t>)</a:t>
            </a:r>
          </a:p>
          <a:p>
            <a:pPr marL="571500" indent="-571500">
              <a:buFont typeface="Arial" panose="020B0604020202020204" pitchFamily="34" charset="0"/>
              <a:buChar char="•"/>
            </a:pPr>
            <a:r>
              <a:rPr lang="en-US" b="1" dirty="0" err="1" smtClean="0"/>
              <a:t>SegmentData</a:t>
            </a:r>
            <a:r>
              <a:rPr lang="en-US" dirty="0" smtClean="0"/>
              <a:t>: </a:t>
            </a:r>
            <a:r>
              <a:rPr lang="en-US" dirty="0"/>
              <a:t>Contains the actual xyz data of the spine-mid point </a:t>
            </a:r>
            <a:r>
              <a:rPr lang="en-US" dirty="0" smtClean="0"/>
              <a:t> </a:t>
            </a:r>
            <a:endParaRPr lang="en-US" dirty="0"/>
          </a:p>
        </p:txBody>
      </p:sp>
    </p:spTree>
    <p:extLst>
      <p:ext uri="{BB962C8B-B14F-4D97-AF65-F5344CB8AC3E}">
        <p14:creationId xmlns:p14="http://schemas.microsoft.com/office/powerpoint/2010/main" val="33420604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Python example code </a:t>
            </a:r>
            <a:r>
              <a:rPr lang="en-US" b="1" dirty="0" smtClean="0"/>
              <a:t/>
            </a:r>
            <a:br>
              <a:rPr lang="en-US" b="1" dirty="0" smtClean="0"/>
            </a:br>
            <a:r>
              <a:rPr lang="en-US" b="1" dirty="0"/>
              <a:t>(</a:t>
            </a:r>
            <a:r>
              <a:rPr lang="en-US" b="1" dirty="0" smtClean="0"/>
              <a:t>to </a:t>
            </a:r>
            <a:r>
              <a:rPr lang="en-US" b="1" dirty="0"/>
              <a:t>help loading the </a:t>
            </a:r>
            <a:r>
              <a:rPr lang="en-US" b="1" dirty="0" err="1" smtClean="0"/>
              <a:t>matlab-datafile</a:t>
            </a:r>
            <a:r>
              <a:rPr lang="en-US" b="1" dirty="0"/>
              <a:t>)</a:t>
            </a:r>
            <a:endParaRPr lang="en-US" dirty="0"/>
          </a:p>
        </p:txBody>
      </p:sp>
      <p:sp>
        <p:nvSpPr>
          <p:cNvPr id="8" name="Rectangle 7"/>
          <p:cNvSpPr/>
          <p:nvPr/>
        </p:nvSpPr>
        <p:spPr bwMode="auto">
          <a:xfrm>
            <a:off x="95604" y="8477200"/>
            <a:ext cx="1872208" cy="1132384"/>
          </a:xfrm>
          <a:prstGeom prst="rect">
            <a:avLst/>
          </a:prstGeom>
          <a:solidFill>
            <a:schemeClr val="bg1"/>
          </a:solid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ts val="3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1" charset="0"/>
              <a:ea typeface="ヒラギノ角ゴ ProN W3" pitchFamily="-1" charset="-128"/>
              <a:cs typeface="ヒラギノ角ゴ ProN W3" pitchFamily="-1" charset="-128"/>
              <a:sym typeface="Arial" pitchFamily="-1" charset="0"/>
            </a:endParaRPr>
          </a:p>
        </p:txBody>
      </p:sp>
      <p:sp>
        <p:nvSpPr>
          <p:cNvPr id="3" name="Content Placeholder 2"/>
          <p:cNvSpPr>
            <a:spLocks noGrp="1"/>
          </p:cNvSpPr>
          <p:nvPr>
            <p:ph idx="1"/>
          </p:nvPr>
        </p:nvSpPr>
        <p:spPr/>
        <p:txBody>
          <a:bodyPr/>
          <a:lstStyle/>
          <a:p>
            <a:r>
              <a:rPr lang="en-US" sz="2400" i="1" dirty="0">
                <a:latin typeface="Courier New" panose="02070309020205020404" pitchFamily="49" charset="0"/>
                <a:cs typeface="Courier New" panose="02070309020205020404" pitchFamily="49" charset="0"/>
              </a:rPr>
              <a:t># Load the </a:t>
            </a:r>
            <a:r>
              <a:rPr lang="en-US" sz="2400" i="1" dirty="0" err="1">
                <a:latin typeface="Courier New" panose="02070309020205020404" pitchFamily="49" charset="0"/>
                <a:cs typeface="Courier New" panose="02070309020205020404" pitchFamily="49" charset="0"/>
              </a:rPr>
              <a:t>matlab</a:t>
            </a:r>
            <a:r>
              <a:rPr lang="en-US" sz="2400" i="1" dirty="0">
                <a:latin typeface="Courier New" panose="02070309020205020404" pitchFamily="49" charset="0"/>
                <a:cs typeface="Courier New" panose="02070309020205020404" pitchFamily="49" charset="0"/>
              </a:rPr>
              <a:t> file</a:t>
            </a:r>
          </a:p>
          <a:p>
            <a:r>
              <a:rPr lang="en-US" sz="2400" dirty="0">
                <a:latin typeface="Courier New" panose="02070309020205020404" pitchFamily="49" charset="0"/>
                <a:cs typeface="Courier New" panose="02070309020205020404" pitchFamily="49" charset="0"/>
              </a:rPr>
              <a:t>from scipy.io import </a:t>
            </a:r>
            <a:r>
              <a:rPr lang="en-US" sz="2400" dirty="0" err="1">
                <a:latin typeface="Courier New" panose="02070309020205020404" pitchFamily="49" charset="0"/>
                <a:cs typeface="Courier New" panose="02070309020205020404" pitchFamily="49" charset="0"/>
              </a:rPr>
              <a:t>loadmat</a:t>
            </a:r>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matdata</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loadmat</a:t>
            </a:r>
            <a:r>
              <a:rPr lang="en-US" sz="2400" dirty="0">
                <a:latin typeface="Courier New" panose="02070309020205020404" pitchFamily="49" charset="0"/>
                <a:cs typeface="Courier New" panose="02070309020205020404" pitchFamily="49" charset="0"/>
              </a:rPr>
              <a:t>("../Data/SpineMidData_21032018.mat")</a:t>
            </a:r>
          </a:p>
          <a:p>
            <a:endParaRPr lang="en-US" sz="2400" dirty="0">
              <a:latin typeface="Courier New" panose="02070309020205020404" pitchFamily="49" charset="0"/>
              <a:cs typeface="Courier New" panose="02070309020205020404" pitchFamily="49" charset="0"/>
            </a:endParaRPr>
          </a:p>
          <a:p>
            <a:r>
              <a:rPr lang="en-US" sz="2400" i="1" dirty="0" smtClean="0">
                <a:latin typeface="Courier New" panose="02070309020205020404" pitchFamily="49" charset="0"/>
                <a:cs typeface="Courier New" panose="02070309020205020404" pitchFamily="49" charset="0"/>
              </a:rPr>
              <a:t># </a:t>
            </a:r>
            <a:r>
              <a:rPr lang="en-US" sz="2400" i="1" dirty="0">
                <a:latin typeface="Courier New" panose="02070309020205020404" pitchFamily="49" charset="0"/>
                <a:cs typeface="Courier New" panose="02070309020205020404" pitchFamily="49" charset="0"/>
              </a:rPr>
              <a:t>Remove some irrelevant </a:t>
            </a:r>
            <a:r>
              <a:rPr lang="en-US" sz="2400" i="1" dirty="0" err="1">
                <a:latin typeface="Courier New" panose="02070309020205020404" pitchFamily="49" charset="0"/>
                <a:cs typeface="Courier New" panose="02070309020205020404" pitchFamily="49" charset="0"/>
              </a:rPr>
              <a:t>matlab</a:t>
            </a:r>
            <a:r>
              <a:rPr lang="en-US" sz="2400" i="1" dirty="0">
                <a:latin typeface="Courier New" panose="02070309020205020404" pitchFamily="49" charset="0"/>
                <a:cs typeface="Courier New" panose="02070309020205020404" pitchFamily="49" charset="0"/>
              </a:rPr>
              <a:t> metadata</a:t>
            </a:r>
          </a:p>
          <a:p>
            <a:r>
              <a:rPr lang="en-US" sz="2400" dirty="0" err="1">
                <a:latin typeface="Courier New" panose="02070309020205020404" pitchFamily="49" charset="0"/>
                <a:cs typeface="Courier New" panose="02070309020205020404" pitchFamily="49" charset="0"/>
              </a:rPr>
              <a:t>spineMidData</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matdata</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SpineMidData</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a:t>
            </a:r>
          </a:p>
          <a:p>
            <a:r>
              <a:rPr lang="en-US" sz="2400" i="1" dirty="0" smtClean="0">
                <a:latin typeface="Courier New" panose="02070309020205020404" pitchFamily="49" charset="0"/>
                <a:cs typeface="Courier New" panose="02070309020205020404" pitchFamily="49" charset="0"/>
              </a:rPr>
              <a:t># </a:t>
            </a:r>
            <a:r>
              <a:rPr lang="en-US" sz="2400" i="1" dirty="0">
                <a:latin typeface="Courier New" panose="02070309020205020404" pitchFamily="49" charset="0"/>
                <a:cs typeface="Courier New" panose="02070309020205020404" pitchFamily="49" charset="0"/>
              </a:rPr>
              <a:t>Inspect the headers:</a:t>
            </a:r>
          </a:p>
          <a:p>
            <a:r>
              <a:rPr lang="en-US" sz="2400" dirty="0" err="1">
                <a:latin typeface="Courier New" panose="02070309020205020404" pitchFamily="49" charset="0"/>
                <a:cs typeface="Courier New" panose="02070309020205020404" pitchFamily="49" charset="0"/>
              </a:rPr>
              <a:t>spineMidData</a:t>
            </a:r>
            <a:r>
              <a:rPr lang="en-US" sz="2400" dirty="0">
                <a:latin typeface="Courier New" panose="02070309020205020404" pitchFamily="49" charset="0"/>
                <a:cs typeface="Courier New" panose="02070309020205020404" pitchFamily="49" charset="0"/>
              </a:rPr>
              <a:t>[:1]</a:t>
            </a:r>
          </a:p>
          <a:p>
            <a:endParaRPr lang="en-US" sz="2400" dirty="0">
              <a:latin typeface="Courier New" panose="02070309020205020404" pitchFamily="49" charset="0"/>
              <a:cs typeface="Courier New" panose="02070309020205020404" pitchFamily="49" charset="0"/>
            </a:endParaRPr>
          </a:p>
          <a:p>
            <a:r>
              <a:rPr lang="en-US" sz="2400" i="1" dirty="0">
                <a:latin typeface="Courier New" panose="02070309020205020404" pitchFamily="49" charset="0"/>
                <a:cs typeface="Courier New" panose="02070309020205020404" pitchFamily="49" charset="0"/>
              </a:rPr>
              <a:t># Get a column of data</a:t>
            </a:r>
          </a:p>
          <a:p>
            <a:r>
              <a:rPr lang="en-US" sz="2400" dirty="0" err="1">
                <a:latin typeface="Courier New" panose="02070309020205020404" pitchFamily="49" charset="0"/>
                <a:cs typeface="Courier New" panose="02070309020205020404" pitchFamily="49" charset="0"/>
              </a:rPr>
              <a:t>spineMidData</a:t>
            </a:r>
            <a:r>
              <a:rPr lang="en-US" sz="2400" dirty="0">
                <a:latin typeface="Courier New" panose="02070309020205020404" pitchFamily="49" charset="0"/>
                <a:cs typeface="Courier New" panose="02070309020205020404" pitchFamily="49" charset="0"/>
              </a:rPr>
              <a:t>[:,0]</a:t>
            </a:r>
          </a:p>
          <a:p>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en-US" sz="2400" i="1" dirty="0" err="1">
                <a:latin typeface="Courier New" panose="02070309020205020404" pitchFamily="49" charset="0"/>
                <a:cs typeface="Courier New" panose="02070309020205020404" pitchFamily="49" charset="0"/>
              </a:rPr>
              <a:t>SegmentData</a:t>
            </a:r>
            <a:endParaRPr lang="en-US" sz="2400" i="1" dirty="0">
              <a:latin typeface="Courier New" panose="02070309020205020404" pitchFamily="49" charset="0"/>
              <a:cs typeface="Courier New" panose="02070309020205020404" pitchFamily="49" charset="0"/>
            </a:endParaRPr>
          </a:p>
          <a:p>
            <a:r>
              <a:rPr lang="en-US" sz="2400" i="1" dirty="0">
                <a:latin typeface="Courier New" panose="02070309020205020404" pitchFamily="49" charset="0"/>
                <a:cs typeface="Courier New" panose="02070309020205020404" pitchFamily="49" charset="0"/>
              </a:rPr>
              <a:t># contains the actual xyz data of the spine-mid point. In the </a:t>
            </a:r>
            <a:r>
              <a:rPr lang="en-US" sz="2400" i="1" dirty="0" err="1">
                <a:latin typeface="Courier New" panose="02070309020205020404" pitchFamily="49" charset="0"/>
                <a:cs typeface="Courier New" panose="02070309020205020404" pitchFamily="49" charset="0"/>
              </a:rPr>
              <a:t>jpg's</a:t>
            </a:r>
            <a:r>
              <a:rPr lang="en-US" sz="2400" i="1" dirty="0">
                <a:latin typeface="Courier New" panose="02070309020205020404" pitchFamily="49" charset="0"/>
                <a:cs typeface="Courier New" panose="02070309020205020404" pitchFamily="49" charset="0"/>
              </a:rPr>
              <a:t> you see an example of a 2d projection of such walks</a:t>
            </a:r>
          </a:p>
          <a:p>
            <a:r>
              <a:rPr lang="en-US" sz="2400" i="1" dirty="0">
                <a:latin typeface="Courier New" panose="02070309020205020404" pitchFamily="49" charset="0"/>
                <a:cs typeface="Courier New" panose="02070309020205020404" pitchFamily="49" charset="0"/>
              </a:rPr>
              <a:t>#note: number of frames is not the same for all walks</a:t>
            </a:r>
          </a:p>
          <a:p>
            <a:r>
              <a:rPr lang="en-US" sz="2400" i="1" dirty="0">
                <a:latin typeface="Courier New" panose="02070309020205020404" pitchFamily="49" charset="0"/>
                <a:cs typeface="Courier New" panose="02070309020205020404" pitchFamily="49" charset="0"/>
              </a:rPr>
              <a:t>#note2: similar data exists for all joints that software for </a:t>
            </a:r>
            <a:r>
              <a:rPr lang="en-US" sz="2400" i="1" dirty="0" err="1">
                <a:latin typeface="Courier New" panose="02070309020205020404" pitchFamily="49" charset="0"/>
                <a:cs typeface="Courier New" panose="02070309020205020404" pitchFamily="49" charset="0"/>
              </a:rPr>
              <a:t>kinect</a:t>
            </a:r>
            <a:r>
              <a:rPr lang="en-US" sz="2400" i="1" dirty="0">
                <a:latin typeface="Courier New" panose="02070309020205020404" pitchFamily="49" charset="0"/>
                <a:cs typeface="Courier New" panose="02070309020205020404" pitchFamily="49" charset="0"/>
              </a:rPr>
              <a:t> stored. This data is not yet preprocessed.</a:t>
            </a:r>
          </a:p>
          <a:p>
            <a:r>
              <a:rPr lang="en-US" sz="2400" dirty="0" err="1">
                <a:latin typeface="Courier New" panose="02070309020205020404" pitchFamily="49" charset="0"/>
                <a:cs typeface="Courier New" panose="02070309020205020404" pitchFamily="49" charset="0"/>
              </a:rPr>
              <a:t>spineMidData</a:t>
            </a:r>
            <a:r>
              <a:rPr lang="en-US" sz="2400" dirty="0">
                <a:latin typeface="Courier New" panose="02070309020205020404" pitchFamily="49" charset="0"/>
                <a:cs typeface="Courier New" panose="02070309020205020404" pitchFamily="49" charset="0"/>
              </a:rPr>
              <a:t>[:,7]</a:t>
            </a:r>
          </a:p>
          <a:p>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136197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problems</a:t>
            </a:r>
            <a:endParaRPr lang="en-US" dirty="0"/>
          </a:p>
        </p:txBody>
      </p:sp>
      <p:sp>
        <p:nvSpPr>
          <p:cNvPr id="3" name="Content Placeholder 2"/>
          <p:cNvSpPr>
            <a:spLocks noGrp="1"/>
          </p:cNvSpPr>
          <p:nvPr>
            <p:ph idx="1"/>
          </p:nvPr>
        </p:nvSpPr>
        <p:spPr/>
        <p:txBody>
          <a:bodyPr/>
          <a:lstStyle/>
          <a:p>
            <a:pPr marL="571500" lvl="0" indent="-571500" fontAlgn="ctr">
              <a:buFont typeface="Arial" panose="020B0604020202020204" pitchFamily="34" charset="0"/>
              <a:buChar char="•"/>
            </a:pPr>
            <a:r>
              <a:rPr lang="en-US" dirty="0" smtClean="0"/>
              <a:t>Use </a:t>
            </a:r>
            <a:r>
              <a:rPr lang="en-US" dirty="0"/>
              <a:t>different </a:t>
            </a:r>
            <a:r>
              <a:rPr lang="en-US" dirty="0" smtClean="0"/>
              <a:t>labels</a:t>
            </a:r>
          </a:p>
          <a:p>
            <a:pPr marL="971550" lvl="1" indent="-571500" fontAlgn="ctr">
              <a:buFont typeface="Arial" panose="020B0604020202020204" pitchFamily="34" charset="0"/>
              <a:buChar char="•"/>
            </a:pPr>
            <a:r>
              <a:rPr lang="en-US" dirty="0" smtClean="0"/>
              <a:t>Classify </a:t>
            </a:r>
            <a:r>
              <a:rPr lang="en-US" dirty="0"/>
              <a:t>no/low or high alcohol intake </a:t>
            </a:r>
            <a:endParaRPr lang="en-US" dirty="0" smtClean="0"/>
          </a:p>
          <a:p>
            <a:pPr marL="1371600" lvl="2" indent="-571500" fontAlgn="ctr">
              <a:buFont typeface="Arial" panose="020B0604020202020204" pitchFamily="34" charset="0"/>
              <a:buChar char="•"/>
            </a:pPr>
            <a:r>
              <a:rPr lang="en-US" dirty="0" smtClean="0"/>
              <a:t>(Similar </a:t>
            </a:r>
            <a:r>
              <a:rPr lang="en-US" dirty="0"/>
              <a:t>as main goal, only different labels</a:t>
            </a:r>
            <a:r>
              <a:rPr lang="en-US" dirty="0" smtClean="0"/>
              <a:t>.)</a:t>
            </a:r>
            <a:endParaRPr lang="en-US" dirty="0"/>
          </a:p>
          <a:p>
            <a:pPr marL="1028700" lvl="1" indent="-571500" fontAlgn="ctr">
              <a:buFont typeface="Arial" panose="020B0604020202020204" pitchFamily="34" charset="0"/>
              <a:buChar char="•"/>
            </a:pPr>
            <a:r>
              <a:rPr lang="en-US" dirty="0"/>
              <a:t>Predict continuous alcohol score (</a:t>
            </a:r>
            <a:r>
              <a:rPr lang="en-US" dirty="0" smtClean="0"/>
              <a:t>regression)</a:t>
            </a:r>
          </a:p>
          <a:p>
            <a:pPr marL="1028700" lvl="1" indent="-571500" fontAlgn="ctr">
              <a:buFont typeface="Arial" panose="020B0604020202020204" pitchFamily="34" charset="0"/>
              <a:buChar char="•"/>
            </a:pPr>
            <a:r>
              <a:rPr lang="en-US" dirty="0" smtClean="0"/>
              <a:t>Use </a:t>
            </a:r>
            <a:r>
              <a:rPr lang="en-US" dirty="0"/>
              <a:t>balance score (labels are less reliable because data was obtained from a suboptimal balance test) </a:t>
            </a:r>
            <a:endParaRPr lang="en-US" dirty="0" smtClean="0"/>
          </a:p>
          <a:p>
            <a:pPr marL="1428750" lvl="2" indent="-571500" fontAlgn="ctr">
              <a:buFont typeface="Arial" panose="020B0604020202020204" pitchFamily="34" charset="0"/>
              <a:buChar char="•"/>
            </a:pPr>
            <a:r>
              <a:rPr lang="en-US" dirty="0" smtClean="0"/>
              <a:t>Is </a:t>
            </a:r>
            <a:r>
              <a:rPr lang="en-US" dirty="0"/>
              <a:t>it possible to detect balance from </a:t>
            </a:r>
            <a:r>
              <a:rPr lang="en-US" dirty="0" smtClean="0"/>
              <a:t>walks?</a:t>
            </a:r>
          </a:p>
          <a:p>
            <a:pPr marL="1428750" lvl="2" indent="-571500" fontAlgn="ctr">
              <a:buFont typeface="Arial" panose="020B0604020202020204" pitchFamily="34" charset="0"/>
              <a:buChar char="•"/>
            </a:pPr>
            <a:r>
              <a:rPr lang="en-US" dirty="0" smtClean="0"/>
              <a:t>With </a:t>
            </a:r>
            <a:r>
              <a:rPr lang="en-US" dirty="0"/>
              <a:t>this problem: only use the walks without glasses, as the glasses do distort the walks but don't distort the balance </a:t>
            </a:r>
            <a:r>
              <a:rPr lang="en-US" dirty="0" smtClean="0"/>
              <a:t>test</a:t>
            </a:r>
          </a:p>
          <a:p>
            <a:pPr marL="1028700" lvl="1" indent="-571500" fontAlgn="ctr">
              <a:buFont typeface="Arial" panose="020B0604020202020204" pitchFamily="34" charset="0"/>
              <a:buChar char="•"/>
            </a:pPr>
            <a:r>
              <a:rPr lang="en-US" dirty="0" smtClean="0"/>
              <a:t>Simulate </a:t>
            </a:r>
            <a:r>
              <a:rPr lang="en-US" dirty="0"/>
              <a:t>“real world” problem by using only one condition for each person (select randomly)</a:t>
            </a:r>
          </a:p>
          <a:p>
            <a:pPr marL="571500" lvl="0" indent="-571500" fontAlgn="ctr">
              <a:buFont typeface="Arial" panose="020B0604020202020204" pitchFamily="34" charset="0"/>
              <a:buChar char="•"/>
            </a:pPr>
            <a:r>
              <a:rPr lang="en-US" strike="sngStrike" dirty="0"/>
              <a:t>Use all the other data (joints) (not yet preprocessed)</a:t>
            </a:r>
          </a:p>
          <a:p>
            <a:pPr marL="571500" lvl="0" indent="-571500" fontAlgn="ctr">
              <a:buFont typeface="Arial" panose="020B0604020202020204" pitchFamily="34" charset="0"/>
              <a:buChar char="•"/>
            </a:pPr>
            <a:r>
              <a:rPr lang="en-US" strike="sngStrike" dirty="0"/>
              <a:t>Use a related dataset (older adults performing a similar task) (not yet preprocessed)</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0983703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Glasses demo</a:t>
            </a:r>
            <a:endParaRPr lang="en-US" dirty="0"/>
          </a:p>
        </p:txBody>
      </p:sp>
      <p:sp>
        <p:nvSpPr>
          <p:cNvPr id="3" name="Content Placeholder 2"/>
          <p:cNvSpPr>
            <a:spLocks noGrp="1"/>
          </p:cNvSpPr>
          <p:nvPr>
            <p:ph idx="1"/>
          </p:nvPr>
        </p:nvSpPr>
        <p:spPr/>
        <p:txBody>
          <a:bodyPr/>
          <a:lstStyle/>
          <a:p>
            <a:r>
              <a:rPr lang="en-US" dirty="0" smtClean="0"/>
              <a:t>OPTIONAL!</a:t>
            </a:r>
          </a:p>
          <a:p>
            <a:endParaRPr lang="en-US" dirty="0" smtClean="0"/>
          </a:p>
          <a:p>
            <a:r>
              <a:rPr lang="en-US" dirty="0" smtClean="0"/>
              <a:t>Only voluntary as people can get nauseous.</a:t>
            </a:r>
            <a:endParaRPr lang="en-US" dirty="0"/>
          </a:p>
        </p:txBody>
      </p:sp>
    </p:spTree>
    <p:extLst>
      <p:ext uri="{BB962C8B-B14F-4D97-AF65-F5344CB8AC3E}">
        <p14:creationId xmlns:p14="http://schemas.microsoft.com/office/powerpoint/2010/main" val="42437044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moments</a:t>
            </a:r>
            <a:endParaRPr lang="en-US" dirty="0"/>
          </a:p>
        </p:txBody>
      </p:sp>
      <p:sp>
        <p:nvSpPr>
          <p:cNvPr id="3" name="Content Placeholder 2"/>
          <p:cNvSpPr>
            <a:spLocks noGrp="1"/>
          </p:cNvSpPr>
          <p:nvPr>
            <p:ph idx="1"/>
          </p:nvPr>
        </p:nvSpPr>
        <p:spPr/>
        <p:txBody>
          <a:bodyPr/>
          <a:lstStyle/>
          <a:p>
            <a:pPr marL="571500" indent="-571500">
              <a:buFont typeface="Arial" panose="020B0604020202020204" pitchFamily="34" charset="0"/>
              <a:buChar char="•"/>
            </a:pPr>
            <a:r>
              <a:rPr lang="en-US" dirty="0" smtClean="0"/>
              <a:t>Walk-in:</a:t>
            </a:r>
          </a:p>
          <a:p>
            <a:pPr marL="971550" lvl="1" indent="-571500">
              <a:buFont typeface="Arial" panose="020B0604020202020204" pitchFamily="34" charset="0"/>
              <a:buChar char="•"/>
            </a:pPr>
            <a:r>
              <a:rPr lang="en-US" dirty="0" smtClean="0"/>
              <a:t>Location</a:t>
            </a:r>
            <a:r>
              <a:rPr lang="en-US" dirty="0"/>
              <a:t>: HvA/TTH </a:t>
            </a:r>
            <a:r>
              <a:rPr lang="en-US" dirty="0">
                <a:hlinkClick r:id="rId2"/>
              </a:rPr>
              <a:t>http://</a:t>
            </a:r>
            <a:r>
              <a:rPr lang="en-US" dirty="0" smtClean="0">
                <a:hlinkClick r:id="rId2"/>
              </a:rPr>
              <a:t>www.hva.nl/locaties/hva-locaties/theo-thijssenhuis.html</a:t>
            </a:r>
            <a:r>
              <a:rPr lang="en-US" dirty="0" smtClean="0"/>
              <a:t> </a:t>
            </a:r>
          </a:p>
          <a:p>
            <a:pPr marL="971550" lvl="1" indent="-571500">
              <a:buFont typeface="Arial" panose="020B0604020202020204" pitchFamily="34" charset="0"/>
              <a:buChar char="•"/>
            </a:pPr>
            <a:r>
              <a:rPr lang="en-US" dirty="0" smtClean="0"/>
              <a:t>Days</a:t>
            </a:r>
            <a:r>
              <a:rPr lang="en-US" dirty="0"/>
              <a:t>: </a:t>
            </a:r>
            <a:r>
              <a:rPr lang="en-US" b="1" dirty="0" smtClean="0"/>
              <a:t>Monday</a:t>
            </a:r>
            <a:r>
              <a:rPr lang="en-US" dirty="0" smtClean="0"/>
              <a:t> / Wednesday / Thursday </a:t>
            </a:r>
          </a:p>
          <a:p>
            <a:pPr marL="971550" lvl="1" indent="-571500">
              <a:buFont typeface="Arial" panose="020B0604020202020204" pitchFamily="34" charset="0"/>
              <a:buChar char="•"/>
            </a:pPr>
            <a:r>
              <a:rPr lang="en-US" dirty="0" smtClean="0"/>
              <a:t>{14, 21, </a:t>
            </a:r>
            <a:r>
              <a:rPr lang="en-US" strike="sngStrike" dirty="0" smtClean="0"/>
              <a:t>28</a:t>
            </a:r>
            <a:r>
              <a:rPr lang="en-US" dirty="0" smtClean="0"/>
              <a:t>}</a:t>
            </a:r>
          </a:p>
          <a:p>
            <a:pPr marL="0" indent="0"/>
            <a:endParaRPr lang="en-US" dirty="0" smtClean="0"/>
          </a:p>
          <a:p>
            <a:pPr marL="571500" indent="-571500">
              <a:buFont typeface="Arial" panose="020B0604020202020204" pitchFamily="34" charset="0"/>
              <a:buChar char="•"/>
            </a:pPr>
            <a:r>
              <a:rPr lang="en-US" dirty="0" smtClean="0"/>
              <a:t>Email: </a:t>
            </a:r>
            <a:r>
              <a:rPr lang="en-US" dirty="0" smtClean="0">
                <a:hlinkClick r:id="rId3"/>
              </a:rPr>
              <a:t>s.m.b.robben@hva.nl</a:t>
            </a:r>
            <a:endParaRPr lang="en-US" dirty="0" smtClean="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36430363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Questions</a:t>
            </a:r>
            <a:r>
              <a:rPr lang="nl-NL" dirty="0" smtClean="0"/>
              <a:t>?</a:t>
            </a:r>
            <a:endParaRPr lang="en-US" dirty="0"/>
          </a:p>
        </p:txBody>
      </p:sp>
      <p:sp>
        <p:nvSpPr>
          <p:cNvPr id="3" name="Content Placeholder 2"/>
          <p:cNvSpPr>
            <a:spLocks noGrp="1"/>
          </p:cNvSpPr>
          <p:nvPr>
            <p:ph idx="1"/>
          </p:nvPr>
        </p:nvSpPr>
        <p:spPr>
          <a:xfrm>
            <a:off x="650240" y="1906871"/>
            <a:ext cx="11704320" cy="7434425"/>
          </a:xfrm>
        </p:spPr>
        <p:txBody>
          <a:bodyPr/>
          <a:lstStyle/>
          <a:p>
            <a:r>
              <a:rPr lang="nl-NL" b="1" dirty="0" smtClean="0"/>
              <a:t>Saskia Robben</a:t>
            </a:r>
          </a:p>
          <a:p>
            <a:r>
              <a:rPr lang="nl-NL" dirty="0" smtClean="0">
                <a:hlinkClick r:id="rId3"/>
              </a:rPr>
              <a:t>s.m.b.robben@hva.nl</a:t>
            </a:r>
            <a:endParaRPr lang="nl-NL" dirty="0" smtClean="0"/>
          </a:p>
          <a:p>
            <a:endParaRPr lang="nl-NL" dirty="0" smtClean="0">
              <a:hlinkClick r:id="rId4"/>
            </a:endParaRPr>
          </a:p>
          <a:p>
            <a:endParaRPr lang="nl-NL" dirty="0">
              <a:hlinkClick r:id="rId4"/>
            </a:endParaRPr>
          </a:p>
          <a:p>
            <a:endParaRPr lang="nl-NL" dirty="0" smtClean="0">
              <a:hlinkClick r:id="rId4"/>
            </a:endParaRPr>
          </a:p>
          <a:p>
            <a:endParaRPr lang="nl-NL" dirty="0">
              <a:hlinkClick r:id="rId4"/>
            </a:endParaRPr>
          </a:p>
          <a:p>
            <a:endParaRPr lang="nl-NL" dirty="0" smtClean="0">
              <a:hlinkClick r:id="rId4"/>
            </a:endParaRPr>
          </a:p>
          <a:p>
            <a:endParaRPr lang="nl-NL" dirty="0">
              <a:hlinkClick r:id="rId4"/>
            </a:endParaRPr>
          </a:p>
          <a:p>
            <a:endParaRPr lang="nl-NL" dirty="0" smtClean="0">
              <a:hlinkClick r:id="rId4"/>
            </a:endParaRPr>
          </a:p>
          <a:p>
            <a:endParaRPr lang="nl-NL" dirty="0">
              <a:hlinkClick r:id="rId4"/>
            </a:endParaRPr>
          </a:p>
          <a:p>
            <a:r>
              <a:rPr lang="nl-NL" dirty="0" smtClean="0">
                <a:hlinkClick r:id="rId5"/>
              </a:rPr>
              <a:t>www.digitallifecentre.nl/team/saskia-robben</a:t>
            </a:r>
            <a:r>
              <a:rPr lang="nl-NL" dirty="0" smtClean="0"/>
              <a:t>  </a:t>
            </a:r>
          </a:p>
          <a:p>
            <a:pPr marL="0" indent="0"/>
            <a:endParaRPr lang="en-US" sz="1600" b="1" dirty="0" smtClean="0"/>
          </a:p>
          <a:p>
            <a:endParaRPr lang="nl-NL" dirty="0" smtClean="0"/>
          </a:p>
          <a:p>
            <a:endParaRPr lang="nl-NL" dirty="0"/>
          </a:p>
          <a:p>
            <a:endParaRPr lang="nl-NL" dirty="0" smtClean="0"/>
          </a:p>
        </p:txBody>
      </p:sp>
      <p:pic>
        <p:nvPicPr>
          <p:cNvPr id="4" name="Content Placeholder 3" descr="Jef.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9435" y="2860576"/>
            <a:ext cx="2926552" cy="6724209"/>
          </a:xfrm>
          <a:prstGeom prst="rect">
            <a:avLst/>
          </a:prstGeom>
        </p:spPr>
      </p:pic>
      <p:sp>
        <p:nvSpPr>
          <p:cNvPr id="6" name="Rectangle 5"/>
          <p:cNvSpPr/>
          <p:nvPr/>
        </p:nvSpPr>
        <p:spPr>
          <a:xfrm>
            <a:off x="1893888" y="9022482"/>
            <a:ext cx="12252200" cy="477054"/>
          </a:xfrm>
          <a:prstGeom prst="rect">
            <a:avLst/>
          </a:prstGeom>
        </p:spPr>
        <p:txBody>
          <a:bodyPr wrap="square">
            <a:spAutoFit/>
          </a:bodyPr>
          <a:lstStyle/>
          <a:p>
            <a:pPr marL="0" indent="0"/>
            <a:r>
              <a:rPr lang="en-US" sz="1400" dirty="0" smtClean="0">
                <a:latin typeface="+mn-lt"/>
                <a:cs typeface="Arial" panose="020B0604020202020204" pitchFamily="34" charset="0"/>
              </a:rPr>
              <a:t>Main contributor: </a:t>
            </a:r>
            <a:r>
              <a:rPr lang="en-US" sz="1400" dirty="0">
                <a:latin typeface="+mn-lt"/>
                <a:cs typeface="Arial" panose="020B0604020202020204" pitchFamily="34" charset="0"/>
              </a:rPr>
              <a:t>Aukje de Vrijer</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7784" y="3542910"/>
            <a:ext cx="4824536" cy="3618402"/>
          </a:xfrm>
          <a:prstGeom prst="rect">
            <a:avLst/>
          </a:prstGeom>
        </p:spPr>
      </p:pic>
    </p:spTree>
    <p:extLst>
      <p:ext uri="{BB962C8B-B14F-4D97-AF65-F5344CB8AC3E}">
        <p14:creationId xmlns:p14="http://schemas.microsoft.com/office/powerpoint/2010/main" val="3781442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Outline</a:t>
            </a:r>
            <a:endParaRPr lang="en-US" dirty="0"/>
          </a:p>
        </p:txBody>
      </p:sp>
      <p:sp>
        <p:nvSpPr>
          <p:cNvPr id="3" name="Content Placeholder 2"/>
          <p:cNvSpPr>
            <a:spLocks noGrp="1"/>
          </p:cNvSpPr>
          <p:nvPr>
            <p:ph idx="1"/>
          </p:nvPr>
        </p:nvSpPr>
        <p:spPr/>
        <p:txBody>
          <a:bodyPr/>
          <a:lstStyle/>
          <a:p>
            <a:pPr marL="571500" indent="-571500">
              <a:buFont typeface="Arial" panose="020B0604020202020204" pitchFamily="34" charset="0"/>
              <a:buChar char="•"/>
            </a:pPr>
            <a:r>
              <a:rPr lang="nl-NL" altLang="en-US" dirty="0" smtClean="0"/>
              <a:t>BRAVO project &amp; </a:t>
            </a:r>
            <a:r>
              <a:rPr lang="nl-NL" altLang="en-US" dirty="0" err="1" smtClean="0"/>
              <a:t>fall</a:t>
            </a:r>
            <a:r>
              <a:rPr lang="nl-NL" altLang="en-US" dirty="0" smtClean="0"/>
              <a:t> risk</a:t>
            </a:r>
          </a:p>
          <a:p>
            <a:pPr marL="571500" indent="-571500">
              <a:buFont typeface="Arial" panose="020B0604020202020204" pitchFamily="34" charset="0"/>
              <a:buChar char="•"/>
            </a:pPr>
            <a:r>
              <a:rPr lang="nl-NL" altLang="en-US" dirty="0" smtClean="0"/>
              <a:t>BRAVO </a:t>
            </a:r>
            <a:r>
              <a:rPr lang="nl-NL" altLang="en-US" dirty="0" err="1" smtClean="0"/>
              <a:t>Lowlands</a:t>
            </a:r>
            <a:r>
              <a:rPr lang="nl-NL" altLang="en-US" dirty="0" smtClean="0"/>
              <a:t> </a:t>
            </a:r>
            <a:r>
              <a:rPr lang="nl-NL" altLang="en-US" dirty="0" err="1" smtClean="0"/>
              <a:t>Science</a:t>
            </a:r>
            <a:r>
              <a:rPr lang="nl-NL" altLang="en-US" dirty="0" smtClean="0"/>
              <a:t> pilot</a:t>
            </a:r>
          </a:p>
          <a:p>
            <a:pPr marL="571500" indent="-571500">
              <a:buFont typeface="Arial" panose="020B0604020202020204" pitchFamily="34" charset="0"/>
              <a:buChar char="•"/>
            </a:pPr>
            <a:r>
              <a:rPr lang="nl-NL" altLang="en-US" dirty="0" err="1" smtClean="0"/>
              <a:t>Problem</a:t>
            </a:r>
            <a:r>
              <a:rPr lang="nl-NL" altLang="en-US" dirty="0" smtClean="0"/>
              <a:t>/goals</a:t>
            </a:r>
          </a:p>
          <a:p>
            <a:pPr marL="571500" indent="-571500">
              <a:buFont typeface="Arial" panose="020B0604020202020204" pitchFamily="34" charset="0"/>
              <a:buChar char="•"/>
            </a:pPr>
            <a:r>
              <a:rPr lang="nl-NL" altLang="en-US" dirty="0" smtClean="0"/>
              <a:t>Demo</a:t>
            </a:r>
          </a:p>
          <a:p>
            <a:pPr marL="571500" indent="-571500">
              <a:buFont typeface="Arial" panose="020B0604020202020204" pitchFamily="34" charset="0"/>
              <a:buChar char="•"/>
            </a:pPr>
            <a:r>
              <a:rPr lang="nl-NL" altLang="en-US" dirty="0" smtClean="0"/>
              <a:t>Q&amp;A</a:t>
            </a:r>
          </a:p>
          <a:p>
            <a:pPr marL="571500" indent="-571500">
              <a:buFont typeface="Arial" panose="020B0604020202020204" pitchFamily="34" charset="0"/>
              <a:buChar char="•"/>
            </a:pPr>
            <a:endParaRPr lang="nl-NL" altLang="en-US" dirty="0"/>
          </a:p>
          <a:p>
            <a:pPr marL="400050" lvl="1" indent="0"/>
            <a:endParaRPr lang="nl-NL" dirty="0"/>
          </a:p>
          <a:p>
            <a:pPr marL="571500" indent="-571500">
              <a:buFont typeface="Arial" panose="020B0604020202020204" pitchFamily="34" charset="0"/>
              <a:buChar char="•"/>
            </a:pPr>
            <a:endParaRPr lang="nl-NL" altLang="en-US" dirty="0" smtClean="0"/>
          </a:p>
          <a:p>
            <a:endParaRPr lang="nl-NL" altLang="en-US" dirty="0"/>
          </a:p>
          <a:p>
            <a:endParaRPr lang="en-US" dirty="0"/>
          </a:p>
        </p:txBody>
      </p:sp>
    </p:spTree>
    <p:extLst>
      <p:ext uri="{BB962C8B-B14F-4D97-AF65-F5344CB8AC3E}">
        <p14:creationId xmlns:p14="http://schemas.microsoft.com/office/powerpoint/2010/main" val="5969211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BRAVO</a:t>
            </a:r>
            <a:endParaRPr lang="en-US" dirty="0"/>
          </a:p>
        </p:txBody>
      </p:sp>
      <p:sp>
        <p:nvSpPr>
          <p:cNvPr id="3" name="Content Placeholder 2"/>
          <p:cNvSpPr>
            <a:spLocks noGrp="1"/>
          </p:cNvSpPr>
          <p:nvPr>
            <p:ph idx="1"/>
          </p:nvPr>
        </p:nvSpPr>
        <p:spPr>
          <a:xfrm>
            <a:off x="650240" y="1906871"/>
            <a:ext cx="11704320" cy="7146393"/>
          </a:xfrm>
        </p:spPr>
        <p:txBody>
          <a:bodyPr/>
          <a:lstStyle/>
          <a:p>
            <a:r>
              <a:rPr lang="nl-NL" b="1" u="sng" dirty="0"/>
              <a:t>B</a:t>
            </a:r>
            <a:r>
              <a:rPr lang="nl-NL" dirty="0" smtClean="0"/>
              <a:t>ewegings-</a:t>
            </a:r>
          </a:p>
          <a:p>
            <a:r>
              <a:rPr lang="nl-NL" b="1" u="sng" dirty="0" smtClean="0"/>
              <a:t>R</a:t>
            </a:r>
            <a:r>
              <a:rPr lang="nl-NL" dirty="0" smtClean="0"/>
              <a:t>egistratie </a:t>
            </a:r>
            <a:r>
              <a:rPr lang="nl-NL" dirty="0"/>
              <a:t>en </a:t>
            </a:r>
            <a:endParaRPr lang="nl-NL" dirty="0" smtClean="0"/>
          </a:p>
          <a:p>
            <a:r>
              <a:rPr lang="nl-NL" b="1" u="sng" dirty="0" smtClean="0"/>
              <a:t>A</a:t>
            </a:r>
            <a:r>
              <a:rPr lang="nl-NL" dirty="0" smtClean="0"/>
              <a:t>nalyse </a:t>
            </a:r>
            <a:r>
              <a:rPr lang="nl-NL" dirty="0"/>
              <a:t>voor </a:t>
            </a:r>
            <a:endParaRPr lang="nl-NL" dirty="0" smtClean="0"/>
          </a:p>
          <a:p>
            <a:r>
              <a:rPr lang="nl-NL" b="1" u="sng" dirty="0" smtClean="0"/>
              <a:t>V</a:t>
            </a:r>
            <a:r>
              <a:rPr lang="nl-NL" dirty="0" smtClean="0"/>
              <a:t>alrisicoschatting </a:t>
            </a:r>
            <a:r>
              <a:rPr lang="nl-NL" dirty="0"/>
              <a:t>bij </a:t>
            </a:r>
            <a:endParaRPr lang="nl-NL" dirty="0" smtClean="0"/>
          </a:p>
          <a:p>
            <a:r>
              <a:rPr lang="nl-NL" b="1" u="sng" dirty="0" smtClean="0"/>
              <a:t>O</a:t>
            </a:r>
            <a:r>
              <a:rPr lang="nl-NL" dirty="0" smtClean="0"/>
              <a:t>uderen</a:t>
            </a:r>
            <a:endParaRPr lang="en-US" dirty="0"/>
          </a:p>
          <a:p>
            <a:endParaRPr lang="nl-NL" dirty="0"/>
          </a:p>
          <a:p>
            <a:r>
              <a:rPr lang="nl-NL" dirty="0" smtClean="0"/>
              <a:t>Inschatten valrisico…</a:t>
            </a:r>
          </a:p>
          <a:p>
            <a:pPr marL="571500" indent="-571500">
              <a:buFont typeface="Arial" panose="020B0604020202020204" pitchFamily="34" charset="0"/>
              <a:buChar char="•"/>
            </a:pPr>
            <a:r>
              <a:rPr lang="nl-NL" dirty="0" smtClean="0"/>
              <a:t>…in de woonomgeving</a:t>
            </a:r>
          </a:p>
          <a:p>
            <a:pPr marL="571500" indent="-571500">
              <a:buFont typeface="Arial" panose="020B0604020202020204" pitchFamily="34" charset="0"/>
              <a:buChar char="•"/>
            </a:pPr>
            <a:r>
              <a:rPr lang="nl-NL" dirty="0" smtClean="0"/>
              <a:t>…in het ziekenhuis</a:t>
            </a:r>
          </a:p>
          <a:p>
            <a:endParaRPr lang="nl-NL" sz="1800" b="1" dirty="0"/>
          </a:p>
          <a:p>
            <a:r>
              <a:rPr lang="nl-NL" sz="1800" b="1" dirty="0" smtClean="0"/>
              <a:t>Partners: </a:t>
            </a:r>
            <a:endParaRPr lang="en-US" sz="1800" dirty="0" smtClean="0"/>
          </a:p>
          <a:p>
            <a:pPr marL="0"/>
            <a:r>
              <a:rPr lang="nl-NL" sz="1800" dirty="0" smtClean="0"/>
              <a:t>Lectoraat Digital Life (HvA) Lectoraat Oefentherapie (HvA), Lectoraat Fysiotherapie (HvA), </a:t>
            </a:r>
            <a:r>
              <a:rPr lang="nl-NL" sz="1800" dirty="0" err="1" smtClean="0"/>
              <a:t>Cinnovate</a:t>
            </a:r>
            <a:r>
              <a:rPr lang="nl-NL" sz="1800" dirty="0" smtClean="0"/>
              <a:t>, </a:t>
            </a:r>
            <a:r>
              <a:rPr lang="nl-NL" sz="1800" dirty="0" err="1" smtClean="0"/>
              <a:t>Eagle</a:t>
            </a:r>
            <a:r>
              <a:rPr lang="nl-NL" sz="1800" dirty="0" smtClean="0"/>
              <a:t> </a:t>
            </a:r>
            <a:r>
              <a:rPr lang="nl-NL" sz="1800" dirty="0" err="1" smtClean="0"/>
              <a:t>Vision</a:t>
            </a:r>
            <a:r>
              <a:rPr lang="nl-NL" sz="1800" dirty="0" smtClean="0"/>
              <a:t> Systems, 17Rabbits, Maastricht </a:t>
            </a:r>
            <a:r>
              <a:rPr lang="nl-NL" sz="1800" dirty="0" err="1" smtClean="0"/>
              <a:t>Instruments</a:t>
            </a:r>
            <a:r>
              <a:rPr lang="nl-NL" sz="1800" dirty="0" smtClean="0"/>
              <a:t>, </a:t>
            </a:r>
            <a:r>
              <a:rPr lang="nl-NL" sz="1800" dirty="0" err="1" smtClean="0"/>
              <a:t>Digifit</a:t>
            </a:r>
            <a:r>
              <a:rPr lang="nl-NL" sz="1800" dirty="0" smtClean="0"/>
              <a:t>, </a:t>
            </a:r>
            <a:r>
              <a:rPr lang="nl-NL" sz="1800" dirty="0" err="1" smtClean="0"/>
              <a:t>Brevidius</a:t>
            </a:r>
            <a:r>
              <a:rPr lang="nl-NL" sz="1800" dirty="0" smtClean="0"/>
              <a:t>, </a:t>
            </a:r>
            <a:r>
              <a:rPr lang="nl-NL" sz="1800" dirty="0" err="1" smtClean="0"/>
              <a:t>Motek</a:t>
            </a:r>
            <a:r>
              <a:rPr lang="nl-NL" sz="1800" dirty="0" smtClean="0"/>
              <a:t> </a:t>
            </a:r>
            <a:r>
              <a:rPr lang="nl-NL" sz="1800" dirty="0" err="1" smtClean="0"/>
              <a:t>Medical</a:t>
            </a:r>
            <a:r>
              <a:rPr lang="nl-NL" sz="1800" dirty="0" smtClean="0"/>
              <a:t>, Glimworm, </a:t>
            </a:r>
            <a:r>
              <a:rPr lang="nl-NL" sz="1800" dirty="0" err="1" smtClean="0"/>
              <a:t>VicarVision</a:t>
            </a:r>
            <a:r>
              <a:rPr lang="nl-NL" sz="1800" dirty="0" smtClean="0"/>
              <a:t>, Vahlkamp International, Academisch Medisch Centrum (AMC), Vrije Universiteit (VU), </a:t>
            </a:r>
            <a:r>
              <a:rPr lang="nl-NL" sz="1800" dirty="0" err="1" smtClean="0"/>
              <a:t>Vilans</a:t>
            </a:r>
            <a:r>
              <a:rPr lang="nl-NL" sz="1800" dirty="0" smtClean="0"/>
              <a:t>, </a:t>
            </a:r>
            <a:r>
              <a:rPr lang="nl-NL" sz="1800" dirty="0" err="1" smtClean="0"/>
              <a:t>VeiligheidNL</a:t>
            </a:r>
            <a:r>
              <a:rPr lang="nl-NL" sz="1800" dirty="0" smtClean="0"/>
              <a:t>, </a:t>
            </a:r>
            <a:r>
              <a:rPr lang="nl-NL" sz="1800" dirty="0" err="1" smtClean="0"/>
              <a:t>Cordaan</a:t>
            </a:r>
            <a:r>
              <a:rPr lang="nl-NL" sz="1800" dirty="0" smtClean="0"/>
              <a:t>, </a:t>
            </a:r>
            <a:r>
              <a:rPr lang="nl-NL" sz="1800" dirty="0" err="1" smtClean="0"/>
              <a:t>Amsta</a:t>
            </a:r>
            <a:r>
              <a:rPr lang="nl-NL" sz="1800" dirty="0" smtClean="0"/>
              <a:t>. </a:t>
            </a:r>
          </a:p>
          <a:p>
            <a:pPr marL="0"/>
            <a:r>
              <a:rPr lang="nl-NL" sz="1800" b="1" dirty="0" err="1" smtClean="0"/>
              <a:t>Funded</a:t>
            </a:r>
            <a:r>
              <a:rPr lang="nl-NL" sz="1800" b="1" dirty="0" smtClean="0"/>
              <a:t> </a:t>
            </a:r>
            <a:r>
              <a:rPr lang="nl-NL" sz="1800" dirty="0" err="1" smtClean="0"/>
              <a:t>by</a:t>
            </a:r>
            <a:r>
              <a:rPr lang="nl-NL" sz="1800" dirty="0" smtClean="0"/>
              <a:t> SIA Raak-MKB</a:t>
            </a:r>
          </a:p>
          <a:p>
            <a:pPr marL="0" indent="0"/>
            <a:endParaRPr lang="nl-NL" dirty="0"/>
          </a:p>
        </p:txBody>
      </p:sp>
      <p:pic>
        <p:nvPicPr>
          <p:cNvPr id="1026" name="Picture 2" descr="http://www.digitallifecentre.nl/resized/s3/redactie/resources/schutsepaded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083" y="1929265"/>
            <a:ext cx="5420477" cy="2779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2470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Falls</a:t>
            </a:r>
            <a:endParaRPr lang="en-US" dirty="0"/>
          </a:p>
        </p:txBody>
      </p:sp>
      <p:sp>
        <p:nvSpPr>
          <p:cNvPr id="3" name="Content Placeholder 2"/>
          <p:cNvSpPr>
            <a:spLocks noGrp="1"/>
          </p:cNvSpPr>
          <p:nvPr>
            <p:ph idx="1"/>
          </p:nvPr>
        </p:nvSpPr>
        <p:spPr/>
        <p:txBody>
          <a:bodyPr/>
          <a:lstStyle/>
          <a:p>
            <a:r>
              <a:rPr lang="en-US" dirty="0" smtClean="0"/>
              <a:t>&lt;insert screenshot veiligheid.nl flyer&gt;</a:t>
            </a:r>
            <a:endParaRPr lang="en-US" dirty="0"/>
          </a:p>
        </p:txBody>
      </p:sp>
      <p:pic>
        <p:nvPicPr>
          <p:cNvPr id="5" name="Picture 4"/>
          <p:cNvPicPr>
            <a:picLocks noChangeAspect="1"/>
          </p:cNvPicPr>
          <p:nvPr/>
        </p:nvPicPr>
        <p:blipFill>
          <a:blip r:embed="rId3"/>
          <a:stretch>
            <a:fillRect/>
          </a:stretch>
        </p:blipFill>
        <p:spPr>
          <a:xfrm>
            <a:off x="0" y="390597"/>
            <a:ext cx="13004800" cy="9217390"/>
          </a:xfrm>
          <a:prstGeom prst="rect">
            <a:avLst/>
          </a:prstGeom>
        </p:spPr>
      </p:pic>
    </p:spTree>
    <p:extLst>
      <p:ext uri="{BB962C8B-B14F-4D97-AF65-F5344CB8AC3E}">
        <p14:creationId xmlns:p14="http://schemas.microsoft.com/office/powerpoint/2010/main" val="12688375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endParaRPr lang="en-GB"/>
          </a:p>
        </p:txBody>
      </p:sp>
      <p:sp>
        <p:nvSpPr>
          <p:cNvPr id="9219" name="Text Box 3"/>
          <p:cNvSpPr txBox="1">
            <a:spLocks noChangeArrowheads="1"/>
          </p:cNvSpPr>
          <p:nvPr/>
        </p:nvSpPr>
        <p:spPr bwMode="auto">
          <a:xfrm>
            <a:off x="1965896" y="8621216"/>
            <a:ext cx="4685578" cy="880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rgbClr val="5F5F5F"/>
                </a:solidFill>
                <a:latin typeface="Tahoma" charset="0"/>
                <a:ea typeface="ＭＳ Ｐゴシック" charset="0"/>
              </a:defRPr>
            </a:lvl1pPr>
            <a:lvl2pPr>
              <a:defRPr sz="2000">
                <a:solidFill>
                  <a:srgbClr val="5F5F5F"/>
                </a:solidFill>
                <a:latin typeface="Tahoma" charset="0"/>
                <a:ea typeface="ＭＳ Ｐゴシック" charset="0"/>
              </a:defRPr>
            </a:lvl2pPr>
            <a:lvl3pPr>
              <a:defRPr>
                <a:solidFill>
                  <a:srgbClr val="5F5F5F"/>
                </a:solidFill>
                <a:latin typeface="Tahoma" charset="0"/>
                <a:ea typeface="ＭＳ Ｐゴシック" charset="0"/>
              </a:defRPr>
            </a:lvl3pPr>
            <a:lvl4pPr>
              <a:defRPr>
                <a:solidFill>
                  <a:srgbClr val="5F5F5F"/>
                </a:solidFill>
                <a:latin typeface="Tahoma" charset="0"/>
                <a:ea typeface="ＭＳ Ｐゴシック" charset="0"/>
              </a:defRPr>
            </a:lvl4pPr>
            <a:lvl5pPr>
              <a:defRPr>
                <a:solidFill>
                  <a:srgbClr val="5F5F5F"/>
                </a:solidFill>
                <a:latin typeface="Tahoma" charset="0"/>
                <a:ea typeface="ＭＳ Ｐゴシック" charset="0"/>
              </a:defRPr>
            </a:lvl5pPr>
            <a:lvl6pPr eaLnBrk="0" fontAlgn="base" hangingPunct="0">
              <a:spcBef>
                <a:spcPct val="20000"/>
              </a:spcBef>
              <a:spcAft>
                <a:spcPct val="0"/>
              </a:spcAft>
              <a:buClr>
                <a:srgbClr val="000099"/>
              </a:buClr>
              <a:buFont typeface="Wingdings" charset="0"/>
              <a:buChar char="§"/>
              <a:defRPr>
                <a:solidFill>
                  <a:srgbClr val="5F5F5F"/>
                </a:solidFill>
                <a:latin typeface="Tahoma" charset="0"/>
                <a:ea typeface="ＭＳ Ｐゴシック" charset="0"/>
              </a:defRPr>
            </a:lvl6pPr>
            <a:lvl7pPr eaLnBrk="0" fontAlgn="base" hangingPunct="0">
              <a:spcBef>
                <a:spcPct val="20000"/>
              </a:spcBef>
              <a:spcAft>
                <a:spcPct val="0"/>
              </a:spcAft>
              <a:buClr>
                <a:srgbClr val="000099"/>
              </a:buClr>
              <a:buFont typeface="Wingdings" charset="0"/>
              <a:buChar char="§"/>
              <a:defRPr>
                <a:solidFill>
                  <a:srgbClr val="5F5F5F"/>
                </a:solidFill>
                <a:latin typeface="Tahoma" charset="0"/>
                <a:ea typeface="ＭＳ Ｐゴシック" charset="0"/>
              </a:defRPr>
            </a:lvl7pPr>
            <a:lvl8pPr eaLnBrk="0" fontAlgn="base" hangingPunct="0">
              <a:spcBef>
                <a:spcPct val="20000"/>
              </a:spcBef>
              <a:spcAft>
                <a:spcPct val="0"/>
              </a:spcAft>
              <a:buClr>
                <a:srgbClr val="000099"/>
              </a:buClr>
              <a:buFont typeface="Wingdings" charset="0"/>
              <a:buChar char="§"/>
              <a:defRPr>
                <a:solidFill>
                  <a:srgbClr val="5F5F5F"/>
                </a:solidFill>
                <a:latin typeface="Tahoma" charset="0"/>
                <a:ea typeface="ＭＳ Ｐゴシック" charset="0"/>
              </a:defRPr>
            </a:lvl8pPr>
            <a:lvl9pPr eaLnBrk="0" fontAlgn="base" hangingPunct="0">
              <a:spcBef>
                <a:spcPct val="20000"/>
              </a:spcBef>
              <a:spcAft>
                <a:spcPct val="0"/>
              </a:spcAft>
              <a:buClr>
                <a:srgbClr val="000099"/>
              </a:buClr>
              <a:buFont typeface="Wingdings" charset="0"/>
              <a:buChar char="§"/>
              <a:defRPr>
                <a:solidFill>
                  <a:srgbClr val="5F5F5F"/>
                </a:solidFill>
                <a:latin typeface="Tahoma" charset="0"/>
                <a:ea typeface="ＭＳ Ｐゴシック" charset="0"/>
              </a:defRPr>
            </a:lvl9pPr>
          </a:lstStyle>
          <a:p>
            <a:pPr>
              <a:lnSpc>
                <a:spcPct val="100000"/>
              </a:lnSpc>
              <a:defRPr/>
            </a:pPr>
            <a:r>
              <a:rPr lang="en-GB" sz="2560" b="1" dirty="0">
                <a:solidFill>
                  <a:srgbClr val="000000"/>
                </a:solidFill>
                <a:latin typeface="Tw Cen MT" charset="0"/>
                <a:cs typeface="+mn-cs"/>
                <a:hlinkClick r:id="rId3"/>
              </a:rPr>
              <a:t>Lancet </a:t>
            </a:r>
            <a:r>
              <a:rPr lang="en-GB" sz="2560" b="1" dirty="0" smtClean="0">
                <a:solidFill>
                  <a:srgbClr val="000000"/>
                </a:solidFill>
                <a:latin typeface="Tw Cen MT" charset="0"/>
                <a:cs typeface="+mn-cs"/>
                <a:hlinkClick r:id="rId3"/>
              </a:rPr>
              <a:t>2013;381:47-54</a:t>
            </a:r>
            <a:endParaRPr lang="en-GB" sz="2560" b="1" dirty="0" smtClean="0">
              <a:solidFill>
                <a:srgbClr val="000000"/>
              </a:solidFill>
              <a:latin typeface="Tw Cen MT" charset="0"/>
              <a:cs typeface="+mn-cs"/>
            </a:endParaRPr>
          </a:p>
          <a:p>
            <a:pPr>
              <a:lnSpc>
                <a:spcPct val="100000"/>
              </a:lnSpc>
              <a:defRPr/>
            </a:pPr>
            <a:r>
              <a:rPr lang="en-GB" sz="2560" b="1" dirty="0" smtClean="0">
                <a:solidFill>
                  <a:srgbClr val="000000"/>
                </a:solidFill>
                <a:latin typeface="Tw Cen MT" charset="0"/>
                <a:cs typeface="+mn-cs"/>
              </a:rPr>
              <a:t>Slide van Nathalie van der </a:t>
            </a:r>
            <a:r>
              <a:rPr lang="en-GB" sz="2560" b="1" dirty="0" err="1" smtClean="0">
                <a:solidFill>
                  <a:srgbClr val="000000"/>
                </a:solidFill>
                <a:latin typeface="Tw Cen MT" charset="0"/>
                <a:cs typeface="+mn-cs"/>
              </a:rPr>
              <a:t>Velde</a:t>
            </a:r>
            <a:endParaRPr lang="en-GB" sz="2560" b="1" dirty="0">
              <a:solidFill>
                <a:srgbClr val="000000"/>
              </a:solidFill>
              <a:latin typeface="Tw Cen MT" charset="0"/>
              <a:cs typeface="+mn-cs"/>
            </a:endParaRPr>
          </a:p>
        </p:txBody>
      </p:sp>
      <p:pic>
        <p:nvPicPr>
          <p:cNvPr id="9220" name="Picture 5" descr="Full-size image (327 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998628" cy="833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35523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Relation</a:t>
            </a:r>
            <a:r>
              <a:rPr lang="nl-NL" dirty="0" smtClean="0"/>
              <a:t> </a:t>
            </a:r>
            <a:r>
              <a:rPr lang="nl-NL" dirty="0" err="1" smtClean="0"/>
              <a:t>movement</a:t>
            </a:r>
            <a:r>
              <a:rPr lang="nl-NL" dirty="0" smtClean="0"/>
              <a:t> &amp; </a:t>
            </a:r>
            <a:r>
              <a:rPr lang="nl-NL" dirty="0" err="1" smtClean="0"/>
              <a:t>falls</a:t>
            </a:r>
            <a:endParaRPr lang="en-US" dirty="0"/>
          </a:p>
        </p:txBody>
      </p:sp>
      <p:sp>
        <p:nvSpPr>
          <p:cNvPr id="3" name="Content Placeholder 2"/>
          <p:cNvSpPr>
            <a:spLocks noGrp="1"/>
          </p:cNvSpPr>
          <p:nvPr>
            <p:ph idx="1"/>
          </p:nvPr>
        </p:nvSpPr>
        <p:spPr/>
        <p:txBody>
          <a:bodyPr/>
          <a:lstStyle/>
          <a:p>
            <a:pPr marL="571500" indent="-571500">
              <a:buFont typeface="Arial" panose="020B0604020202020204" pitchFamily="34" charset="0"/>
              <a:buChar char="•"/>
            </a:pPr>
            <a:r>
              <a:rPr lang="nl-NL" altLang="en-US" dirty="0" err="1" smtClean="0"/>
              <a:t>Gait</a:t>
            </a:r>
            <a:r>
              <a:rPr lang="nl-NL" altLang="en-US" dirty="0" smtClean="0"/>
              <a:t> analysis </a:t>
            </a:r>
            <a:r>
              <a:rPr lang="nl-NL" altLang="en-US" dirty="0" err="1" smtClean="0"/>
              <a:t>for</a:t>
            </a:r>
            <a:r>
              <a:rPr lang="nl-NL" altLang="en-US" dirty="0" smtClean="0"/>
              <a:t> screening </a:t>
            </a:r>
            <a:r>
              <a:rPr lang="nl-NL" altLang="en-US" dirty="0" err="1" smtClean="0"/>
              <a:t>increased</a:t>
            </a:r>
            <a:r>
              <a:rPr lang="nl-NL" altLang="en-US" dirty="0" smtClean="0"/>
              <a:t> </a:t>
            </a:r>
            <a:r>
              <a:rPr lang="nl-NL" altLang="en-US" dirty="0" err="1" smtClean="0"/>
              <a:t>fall</a:t>
            </a:r>
            <a:r>
              <a:rPr lang="nl-NL" altLang="en-US" dirty="0" smtClean="0"/>
              <a:t> risk</a:t>
            </a:r>
          </a:p>
          <a:p>
            <a:pPr marL="971550" lvl="1" indent="-571500">
              <a:buFont typeface="Arial" panose="020B0604020202020204" pitchFamily="34" charset="0"/>
              <a:buChar char="•"/>
            </a:pPr>
            <a:r>
              <a:rPr lang="nl-NL" altLang="en-US" dirty="0" smtClean="0"/>
              <a:t>Simple tests: POMA, TUG, </a:t>
            </a:r>
            <a:r>
              <a:rPr lang="nl-NL" altLang="en-US" dirty="0" err="1" smtClean="0"/>
              <a:t>FoF</a:t>
            </a:r>
            <a:endParaRPr lang="nl-NL" altLang="en-US" dirty="0" smtClean="0"/>
          </a:p>
          <a:p>
            <a:pPr marL="571500" indent="-571500">
              <a:buFont typeface="Arial" panose="020B0604020202020204" pitchFamily="34" charset="0"/>
              <a:buChar char="•"/>
            </a:pPr>
            <a:r>
              <a:rPr lang="nl-NL" altLang="en-US" dirty="0" smtClean="0"/>
              <a:t>High </a:t>
            </a:r>
            <a:r>
              <a:rPr lang="nl-NL" altLang="en-US" dirty="0" err="1" smtClean="0"/>
              <a:t>between</a:t>
            </a:r>
            <a:r>
              <a:rPr lang="nl-NL" altLang="en-US" dirty="0" smtClean="0"/>
              <a:t>-subject </a:t>
            </a:r>
            <a:r>
              <a:rPr lang="nl-NL" altLang="en-US" dirty="0" err="1" smtClean="0"/>
              <a:t>variation</a:t>
            </a:r>
            <a:r>
              <a:rPr lang="nl-NL" altLang="en-US" dirty="0" smtClean="0"/>
              <a:t> in </a:t>
            </a:r>
            <a:r>
              <a:rPr lang="nl-NL" altLang="en-US" dirty="0" err="1" smtClean="0"/>
              <a:t>movement</a:t>
            </a:r>
            <a:endParaRPr lang="nl-NL" altLang="en-US" dirty="0" smtClean="0"/>
          </a:p>
          <a:p>
            <a:pPr marL="571500" indent="-571500">
              <a:buFont typeface="Arial" panose="020B0604020202020204" pitchFamily="34" charset="0"/>
              <a:buChar char="•"/>
            </a:pPr>
            <a:r>
              <a:rPr lang="nl-NL" altLang="en-US" dirty="0" err="1" smtClean="0"/>
              <a:t>Relation</a:t>
            </a:r>
            <a:r>
              <a:rPr lang="nl-NL" altLang="en-US" dirty="0" smtClean="0"/>
              <a:t> </a:t>
            </a:r>
            <a:r>
              <a:rPr lang="nl-NL" altLang="en-US" dirty="0" err="1" smtClean="0"/>
              <a:t>falls</a:t>
            </a:r>
            <a:r>
              <a:rPr lang="nl-NL" altLang="en-US" dirty="0" smtClean="0"/>
              <a:t> &amp; </a:t>
            </a:r>
            <a:r>
              <a:rPr lang="nl-NL" altLang="en-US" dirty="0" err="1" smtClean="0"/>
              <a:t>physiological</a:t>
            </a:r>
            <a:r>
              <a:rPr lang="nl-NL" altLang="en-US" dirty="0" smtClean="0"/>
              <a:t> </a:t>
            </a:r>
            <a:r>
              <a:rPr lang="nl-NL" altLang="en-US" dirty="0" err="1" smtClean="0"/>
              <a:t>impairments</a:t>
            </a:r>
            <a:endParaRPr lang="nl-NL" altLang="en-US" dirty="0" smtClean="0"/>
          </a:p>
          <a:p>
            <a:pPr marL="0" indent="0"/>
            <a:endParaRPr lang="nl-NL" dirty="0"/>
          </a:p>
          <a:p>
            <a:pPr marL="571500" indent="-571500">
              <a:buFont typeface="Arial" panose="020B0604020202020204" pitchFamily="34" charset="0"/>
              <a:buChar char="•"/>
            </a:pPr>
            <a:endParaRPr lang="nl-NL" altLang="en-US" dirty="0" smtClean="0"/>
          </a:p>
          <a:p>
            <a:endParaRPr lang="nl-NL" altLang="en-US" dirty="0"/>
          </a:p>
          <a:p>
            <a:endParaRPr lang="en-US" dirty="0"/>
          </a:p>
        </p:txBody>
      </p:sp>
      <p:pic>
        <p:nvPicPr>
          <p:cNvPr id="4" name="Picture 3"/>
          <p:cNvPicPr/>
          <p:nvPr/>
        </p:nvPicPr>
        <p:blipFill>
          <a:blip r:embed="rId3"/>
          <a:stretch>
            <a:fillRect/>
          </a:stretch>
        </p:blipFill>
        <p:spPr>
          <a:xfrm>
            <a:off x="6488708" y="5035482"/>
            <a:ext cx="6516092" cy="4718118"/>
          </a:xfrm>
          <a:prstGeom prst="rect">
            <a:avLst/>
          </a:prstGeom>
        </p:spPr>
      </p:pic>
    </p:spTree>
    <p:extLst>
      <p:ext uri="{BB962C8B-B14F-4D97-AF65-F5344CB8AC3E}">
        <p14:creationId xmlns:p14="http://schemas.microsoft.com/office/powerpoint/2010/main" val="15852291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Towards automatic screening</a:t>
            </a:r>
            <a:endParaRPr lang="en-US" dirty="0"/>
          </a:p>
        </p:txBody>
      </p:sp>
      <p:sp>
        <p:nvSpPr>
          <p:cNvPr id="3" name="Content Placeholder 2"/>
          <p:cNvSpPr>
            <a:spLocks noGrp="1"/>
          </p:cNvSpPr>
          <p:nvPr>
            <p:ph idx="1"/>
          </p:nvPr>
        </p:nvSpPr>
        <p:spPr/>
        <p:txBody>
          <a:bodyPr/>
          <a:lstStyle/>
          <a:p>
            <a:pPr marL="571500" indent="-571500">
              <a:buFont typeface="Arial" panose="020B0604020202020204" pitchFamily="34" charset="0"/>
              <a:buChar char="•"/>
            </a:pPr>
            <a:r>
              <a:rPr lang="en-US" b="1" dirty="0" smtClean="0"/>
              <a:t>Currently screening:</a:t>
            </a:r>
          </a:p>
          <a:p>
            <a:pPr marL="971550" lvl="1" indent="-571500">
              <a:buFont typeface="Arial" panose="020B0604020202020204" pitchFamily="34" charset="0"/>
              <a:buChar char="•"/>
            </a:pPr>
            <a:r>
              <a:rPr lang="en-US" dirty="0" smtClean="0"/>
              <a:t>Always need professional</a:t>
            </a:r>
          </a:p>
          <a:p>
            <a:pPr marL="971550" lvl="1" indent="-571500">
              <a:buFont typeface="Arial" panose="020B0604020202020204" pitchFamily="34" charset="0"/>
              <a:buChar char="•"/>
            </a:pPr>
            <a:r>
              <a:rPr lang="en-US" dirty="0" smtClean="0"/>
              <a:t>Limitation of clinical tests (e.g. not discriminative, subjective)</a:t>
            </a:r>
          </a:p>
          <a:p>
            <a:pPr marL="971550" lvl="1" indent="-571500">
              <a:buFont typeface="Arial" panose="020B0604020202020204" pitchFamily="34" charset="0"/>
              <a:buChar char="•"/>
            </a:pPr>
            <a:r>
              <a:rPr lang="en-US" dirty="0" smtClean="0"/>
              <a:t>Qualitative gait analysis in lab (expensive equipment, resources)</a:t>
            </a:r>
          </a:p>
          <a:p>
            <a:pPr marL="571500" indent="-571500">
              <a:buFont typeface="Arial" panose="020B0604020202020204" pitchFamily="34" charset="0"/>
              <a:buChar char="•"/>
            </a:pPr>
            <a:r>
              <a:rPr lang="en-US" b="1" dirty="0" smtClean="0"/>
              <a:t>BRAVO approach:</a:t>
            </a:r>
          </a:p>
          <a:p>
            <a:pPr marL="971550" lvl="1" indent="-571500">
              <a:buFont typeface="Arial" panose="020B0604020202020204" pitchFamily="34" charset="0"/>
              <a:buChar char="•"/>
            </a:pPr>
            <a:r>
              <a:rPr lang="en-GB" dirty="0"/>
              <a:t>Qualitative gait </a:t>
            </a:r>
            <a:r>
              <a:rPr lang="en-GB" dirty="0" smtClean="0"/>
              <a:t>analysis</a:t>
            </a:r>
          </a:p>
          <a:p>
            <a:pPr marL="1371600" lvl="2" indent="-571500">
              <a:buFont typeface="Arial" panose="020B0604020202020204" pitchFamily="34" charset="0"/>
              <a:buChar char="•"/>
            </a:pPr>
            <a:r>
              <a:rPr lang="en-GB" dirty="0" smtClean="0"/>
              <a:t>cheap </a:t>
            </a:r>
            <a:r>
              <a:rPr lang="en-GB" dirty="0"/>
              <a:t>equipment (Kinect sensor), can be conducted on location, automated analysis </a:t>
            </a:r>
            <a:endParaRPr lang="en-US" dirty="0"/>
          </a:p>
          <a:p>
            <a:pPr marL="971550" lvl="1" indent="-571500">
              <a:buFont typeface="Arial" panose="020B0604020202020204" pitchFamily="34" charset="0"/>
              <a:buChar char="•"/>
            </a:pPr>
            <a:r>
              <a:rPr lang="en-GB" dirty="0" smtClean="0"/>
              <a:t>Clinicians </a:t>
            </a:r>
            <a:r>
              <a:rPr lang="en-GB" dirty="0"/>
              <a:t>are able to recognize anomalous gait within a few steps using their "clinical eye" and experience. </a:t>
            </a:r>
            <a:endParaRPr lang="en-US" dirty="0"/>
          </a:p>
          <a:p>
            <a:pPr marL="971550" lvl="1" indent="-571500">
              <a:buFont typeface="Arial" panose="020B0604020202020204" pitchFamily="34" charset="0"/>
              <a:buChar char="•"/>
            </a:pPr>
            <a:endParaRPr lang="en-US" dirty="0"/>
          </a:p>
        </p:txBody>
      </p:sp>
    </p:spTree>
    <p:extLst>
      <p:ext uri="{BB962C8B-B14F-4D97-AF65-F5344CB8AC3E}">
        <p14:creationId xmlns:p14="http://schemas.microsoft.com/office/powerpoint/2010/main" val="38126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BRAVO pilots</a:t>
            </a:r>
            <a:endParaRPr lang="en-US" dirty="0"/>
          </a:p>
        </p:txBody>
      </p:sp>
      <p:sp>
        <p:nvSpPr>
          <p:cNvPr id="3" name="Content Placeholder 2"/>
          <p:cNvSpPr>
            <a:spLocks noGrp="1"/>
          </p:cNvSpPr>
          <p:nvPr>
            <p:ph idx="1"/>
          </p:nvPr>
        </p:nvSpPr>
        <p:spPr/>
        <p:txBody>
          <a:bodyPr/>
          <a:lstStyle/>
          <a:p>
            <a:pPr marL="571500" indent="-571500">
              <a:buFont typeface="Arial" panose="020B0604020202020204" pitchFamily="34" charset="0"/>
              <a:buChar char="•"/>
            </a:pPr>
            <a:r>
              <a:rPr lang="en-US" dirty="0" smtClean="0"/>
              <a:t>Goal: Automatic screening of fall risk</a:t>
            </a:r>
          </a:p>
          <a:p>
            <a:pPr marL="971550" lvl="1" indent="-571500">
              <a:buFont typeface="Arial" panose="020B0604020202020204" pitchFamily="34" charset="0"/>
              <a:buChar char="•"/>
            </a:pPr>
            <a:r>
              <a:rPr lang="en-US" dirty="0" smtClean="0"/>
              <a:t>Preferably also provide information of specific risk factor (e.g. disturbed balance, reduce limb strength)</a:t>
            </a:r>
          </a:p>
          <a:p>
            <a:pPr marL="571500" indent="-571500">
              <a:buFont typeface="Arial" panose="020B0604020202020204" pitchFamily="34" charset="0"/>
              <a:buChar char="•"/>
            </a:pPr>
            <a:r>
              <a:rPr lang="en-US" dirty="0" smtClean="0"/>
              <a:t>Assessment of participants 65+</a:t>
            </a:r>
          </a:p>
          <a:p>
            <a:pPr marL="971550" lvl="1" indent="-571500">
              <a:buFont typeface="Arial" panose="020B0604020202020204" pitchFamily="34" charset="0"/>
              <a:buChar char="•"/>
            </a:pPr>
            <a:r>
              <a:rPr lang="en-US" dirty="0" smtClean="0"/>
              <a:t>High between subjects-variety</a:t>
            </a:r>
          </a:p>
          <a:p>
            <a:pPr marL="971550" lvl="1"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smtClean="0"/>
              <a:t>Hence... Lowlands Science Pilot:</a:t>
            </a:r>
          </a:p>
          <a:p>
            <a:pPr marL="971550" lvl="1" indent="-571500">
              <a:buFont typeface="Arial" panose="020B0604020202020204" pitchFamily="34" charset="0"/>
              <a:buChar char="•"/>
            </a:pPr>
            <a:r>
              <a:rPr lang="en-US" dirty="0" smtClean="0"/>
              <a:t>Measure many participants and vary a single factor (within subject): i.e. distorted depth vision</a:t>
            </a:r>
          </a:p>
          <a:p>
            <a:pPr marL="971550" lvl="1" indent="-571500">
              <a:buFont typeface="Arial" panose="020B0604020202020204" pitchFamily="34" charset="0"/>
              <a:buChar char="•"/>
            </a:pPr>
            <a:endParaRPr lang="en-US" dirty="0"/>
          </a:p>
          <a:p>
            <a:pPr marL="971550" lvl="1" indent="-571500">
              <a:buFont typeface="Arial" panose="020B0604020202020204" pitchFamily="34" charset="0"/>
              <a:buChar char="•"/>
            </a:pPr>
            <a:endParaRPr lang="en-US" dirty="0" smtClean="0"/>
          </a:p>
          <a:p>
            <a:pPr marL="971550" lvl="1" indent="-571500">
              <a:buFont typeface="Arial" panose="020B0604020202020204" pitchFamily="34" charset="0"/>
              <a:buChar char="•"/>
            </a:pPr>
            <a:endParaRPr lang="en-US" dirty="0" smtClean="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046198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BRAVO Lowlands pilot</a:t>
            </a:r>
            <a:endParaRPr lang="en-US" dirty="0"/>
          </a:p>
        </p:txBody>
      </p:sp>
      <p:sp>
        <p:nvSpPr>
          <p:cNvPr id="3" name="Content Placeholder 2"/>
          <p:cNvSpPr>
            <a:spLocks noGrp="1"/>
          </p:cNvSpPr>
          <p:nvPr>
            <p:ph idx="1"/>
          </p:nvPr>
        </p:nvSpPr>
        <p:spPr/>
        <p:txBody>
          <a:bodyPr/>
          <a:lstStyle/>
          <a:p>
            <a:pPr marL="0" indent="0"/>
            <a:r>
              <a:rPr lang="en-US" dirty="0" smtClean="0"/>
              <a:t>&lt;insert footage&gt;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0936" y="1708448"/>
            <a:ext cx="6033864" cy="804515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08448"/>
            <a:ext cx="6033864" cy="8045152"/>
          </a:xfrm>
          <a:prstGeom prst="rect">
            <a:avLst/>
          </a:prstGeom>
        </p:spPr>
      </p:pic>
    </p:spTree>
    <p:extLst>
      <p:ext uri="{BB962C8B-B14F-4D97-AF65-F5344CB8AC3E}">
        <p14:creationId xmlns:p14="http://schemas.microsoft.com/office/powerpoint/2010/main" val="278137517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 tekst">
  <a:themeElements>
    <a:clrScheme name="Create-it kleuren">
      <a:dk1>
        <a:srgbClr val="141313"/>
      </a:dk1>
      <a:lt1>
        <a:srgbClr val="FFFFFF"/>
      </a:lt1>
      <a:dk2>
        <a:srgbClr val="141313"/>
      </a:dk2>
      <a:lt2>
        <a:srgbClr val="777877"/>
      </a:lt2>
      <a:accent1>
        <a:srgbClr val="DF6528"/>
      </a:accent1>
      <a:accent2>
        <a:srgbClr val="DF6528"/>
      </a:accent2>
      <a:accent3>
        <a:srgbClr val="FFFFFF"/>
      </a:accent3>
      <a:accent4>
        <a:srgbClr val="000000"/>
      </a:accent4>
      <a:accent5>
        <a:srgbClr val="A5A6A5"/>
      </a:accent5>
      <a:accent6>
        <a:srgbClr val="505150"/>
      </a:accent6>
      <a:hlink>
        <a:srgbClr val="DF6528"/>
      </a:hlink>
      <a:folHlink>
        <a:srgbClr val="DF6528"/>
      </a:folHlink>
    </a:clrScheme>
    <a:fontScheme name="Kantoor - klassiek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ts val="3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pitchFamily="-1" charset="0"/>
            <a:ea typeface="ヒラギノ角ゴ ProN W3" pitchFamily="-1" charset="-128"/>
            <a:cs typeface="ヒラギノ角ゴ ProN W3" pitchFamily="-1" charset="-128"/>
            <a:sym typeface="Arial"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ts val="3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pitchFamily="-1" charset="0"/>
            <a:ea typeface="ヒラギノ角ゴ ProN W3" pitchFamily="-1" charset="-128"/>
            <a:cs typeface="ヒラギノ角ゴ ProN W3" pitchFamily="-1" charset="-128"/>
            <a:sym typeface="Arial" pitchFamily="-1" charset="0"/>
          </a:defRPr>
        </a:defPPr>
      </a:lstStyle>
    </a:lnDef>
  </a:objectDefaults>
  <a:extraClrSchemeLst>
    <a:extraClrScheme>
      <a:clrScheme name="CI teks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7365</TotalTime>
  <Pages>0</Pages>
  <Words>904</Words>
  <Characters>0</Characters>
  <Application>Microsoft Office PowerPoint</Application>
  <PresentationFormat>Custom</PresentationFormat>
  <Lines>0</Lines>
  <Paragraphs>172</Paragraphs>
  <Slides>18</Slides>
  <Notes>10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18</vt:i4>
      </vt:variant>
    </vt:vector>
  </HeadingPairs>
  <TitlesOfParts>
    <vt:vector size="29" baseType="lpstr">
      <vt:lpstr>ＭＳ Ｐゴシック</vt:lpstr>
      <vt:lpstr>Arial</vt:lpstr>
      <vt:lpstr>Calibri</vt:lpstr>
      <vt:lpstr>Courier New</vt:lpstr>
      <vt:lpstr>Gill Sans</vt:lpstr>
      <vt:lpstr>Tw Cen MT</vt:lpstr>
      <vt:lpstr>Wingdings</vt:lpstr>
      <vt:lpstr>ヒラギノ角ゴ ProN W3</vt:lpstr>
      <vt:lpstr>CI tekst</vt:lpstr>
      <vt:lpstr>Custom Design</vt:lpstr>
      <vt:lpstr>1_Custom Design</vt:lpstr>
      <vt:lpstr>PowerPoint Presentation</vt:lpstr>
      <vt:lpstr>Outline</vt:lpstr>
      <vt:lpstr>BRAVO</vt:lpstr>
      <vt:lpstr>Falls</vt:lpstr>
      <vt:lpstr>PowerPoint Presentation</vt:lpstr>
      <vt:lpstr>Relation movement &amp; falls</vt:lpstr>
      <vt:lpstr>Towards automatic screening</vt:lpstr>
      <vt:lpstr>BRAVO pilots</vt:lpstr>
      <vt:lpstr>BRAVO Lowlands pilot</vt:lpstr>
      <vt:lpstr>Methods I/II</vt:lpstr>
      <vt:lpstr>Methdos II/II</vt:lpstr>
      <vt:lpstr>Problem / goal:</vt:lpstr>
      <vt:lpstr>Data description</vt:lpstr>
      <vt:lpstr>Python example code  (to help loading the matlab-datafile)</vt:lpstr>
      <vt:lpstr>Bonus problems</vt:lpstr>
      <vt:lpstr>Glasses demo</vt:lpstr>
      <vt:lpstr>Contact moments</vt:lpstr>
      <vt:lpstr>Questions?</vt:lpstr>
    </vt:vector>
  </TitlesOfParts>
  <Company>Hogeschool van Amsterdam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Pascal Wiggers</dc:creator>
  <cp:lastModifiedBy>S.M.B. Robben</cp:lastModifiedBy>
  <cp:revision>802</cp:revision>
  <cp:lastPrinted>2018-12-20T10:27:48Z</cp:lastPrinted>
  <dcterms:created xsi:type="dcterms:W3CDTF">2013-10-22T08:31:03Z</dcterms:created>
  <dcterms:modified xsi:type="dcterms:W3CDTF">2019-01-07T15:02:41Z</dcterms:modified>
</cp:coreProperties>
</file>